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73" r:id="rId4"/>
    <p:sldId id="274" r:id="rId5"/>
    <p:sldId id="275" r:id="rId6"/>
    <p:sldId id="276" r:id="rId7"/>
    <p:sldId id="278" r:id="rId8"/>
    <p:sldId id="259" r:id="rId9"/>
    <p:sldId id="261" r:id="rId10"/>
    <p:sldId id="262" r:id="rId11"/>
    <p:sldId id="303" r:id="rId12"/>
    <p:sldId id="304" r:id="rId13"/>
    <p:sldId id="306" r:id="rId14"/>
    <p:sldId id="266" r:id="rId15"/>
    <p:sldId id="307" r:id="rId16"/>
    <p:sldId id="267" r:id="rId17"/>
    <p:sldId id="268" r:id="rId18"/>
    <p:sldId id="269" r:id="rId19"/>
    <p:sldId id="309" r:id="rId20"/>
    <p:sldId id="270" r:id="rId21"/>
    <p:sldId id="296" r:id="rId22"/>
    <p:sldId id="297" r:id="rId23"/>
    <p:sldId id="298" r:id="rId24"/>
    <p:sldId id="299" r:id="rId25"/>
    <p:sldId id="279" r:id="rId26"/>
    <p:sldId id="280" r:id="rId27"/>
    <p:sldId id="281" r:id="rId28"/>
    <p:sldId id="282" r:id="rId29"/>
    <p:sldId id="30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_rels/data2.xml.rels><?xml version="1.0" encoding="UTF-8" standalone="yes"?>
<Relationships xmlns="http://schemas.openxmlformats.org/package/2006/relationships"><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iagrams/_rels/drawing2.xml.rels><?xml version="1.0" encoding="UTF-8" standalone="yes"?>
<Relationships xmlns="http://schemas.openxmlformats.org/package/2006/relationships"><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5D92AFD-D476-4A03-8B08-9FF1E14768A2}" type="doc">
      <dgm:prSet loTypeId="urn:microsoft.com/office/officeart/2005/8/layout/hProcess9" loCatId="process" qsTypeId="urn:microsoft.com/office/officeart/2005/8/quickstyle/simple5" qsCatId="simple" csTypeId="urn:microsoft.com/office/officeart/2005/8/colors/accent1_2" csCatId="accent1" phldr="1"/>
      <dgm:spPr/>
    </dgm:pt>
    <dgm:pt modelId="{8E6287C0-10CC-4598-B858-ADD23F7CD298}">
      <dgm:prSet phldrT="[Text]"/>
      <dgm:spPr>
        <a:solidFill>
          <a:srgbClr val="098D37"/>
        </a:solidFill>
      </dgm:spPr>
      <dgm:t>
        <a:bodyPr/>
        <a:lstStyle/>
        <a:p>
          <a:r>
            <a:rPr lang="en-US"/>
            <a:t>1. Khoa học tự nhiên</a:t>
          </a:r>
        </a:p>
      </dgm:t>
    </dgm:pt>
    <dgm:pt modelId="{F0AB0F3E-03E3-4C9B-A0D3-ACB06B15DC6A}" cxnId="{8AC24C20-C90B-4D25-A931-6E533AF8539E}" type="parTrans">
      <dgm:prSet/>
      <dgm:spPr/>
      <dgm:t>
        <a:bodyPr/>
        <a:lstStyle/>
        <a:p>
          <a:endParaRPr lang="en-US"/>
        </a:p>
      </dgm:t>
    </dgm:pt>
    <dgm:pt modelId="{74DB8498-E6BB-432F-A4B4-33BF2CDB1FF0}" cxnId="{8AC24C20-C90B-4D25-A931-6E533AF8539E}" type="sibTrans">
      <dgm:prSet/>
      <dgm:spPr/>
      <dgm:t>
        <a:bodyPr/>
        <a:lstStyle/>
        <a:p>
          <a:endParaRPr lang="en-US"/>
        </a:p>
      </dgm:t>
    </dgm:pt>
    <dgm:pt modelId="{B3D04E62-088E-4BA1-83CE-346B5554C0CA}">
      <dgm:prSet phldrT="[Text]"/>
      <dgm:spPr>
        <a:solidFill>
          <a:srgbClr val="098D37"/>
        </a:solidFill>
      </dgm:spPr>
      <dgm:t>
        <a:bodyPr/>
        <a:lstStyle/>
        <a:p>
          <a:r>
            <a:rPr lang="en-US"/>
            <a:t>2. Vai trò của khoa học tự nhiên trong cuộc sống</a:t>
          </a:r>
        </a:p>
      </dgm:t>
    </dgm:pt>
    <dgm:pt modelId="{BFD2B4C2-44FA-479B-BCD5-F4C708C8AC43}" cxnId="{60BCE2F6-0736-4E27-AB4D-856C1F4F2CE0}" type="parTrans">
      <dgm:prSet/>
      <dgm:spPr/>
      <dgm:t>
        <a:bodyPr/>
        <a:lstStyle/>
        <a:p>
          <a:endParaRPr lang="en-US"/>
        </a:p>
      </dgm:t>
    </dgm:pt>
    <dgm:pt modelId="{08AB30DD-1D83-4B39-BD41-D9F713FEE79E}" cxnId="{60BCE2F6-0736-4E27-AB4D-856C1F4F2CE0}" type="sibTrans">
      <dgm:prSet/>
      <dgm:spPr/>
      <dgm:t>
        <a:bodyPr/>
        <a:lstStyle/>
        <a:p>
          <a:endParaRPr lang="en-US"/>
        </a:p>
      </dgm:t>
    </dgm:pt>
    <dgm:pt modelId="{F655C01D-1C68-46AD-AB21-55C515A53A79}" type="pres">
      <dgm:prSet presAssocID="{15D92AFD-D476-4A03-8B08-9FF1E14768A2}" presName="CompostProcess" presStyleCnt="0">
        <dgm:presLayoutVars>
          <dgm:dir/>
          <dgm:resizeHandles val="exact"/>
        </dgm:presLayoutVars>
      </dgm:prSet>
      <dgm:spPr/>
    </dgm:pt>
    <dgm:pt modelId="{6A41967D-2992-4B95-9F78-DB3ACAAF8D76}" type="pres">
      <dgm:prSet presAssocID="{15D92AFD-D476-4A03-8B08-9FF1E14768A2}" presName="arrow" presStyleLbl="bgShp" presStyleIdx="0" presStyleCnt="1"/>
      <dgm:spPr>
        <a:solidFill>
          <a:srgbClr val="F4F116"/>
        </a:solidFill>
      </dgm:spPr>
    </dgm:pt>
    <dgm:pt modelId="{108997B9-BB6D-4FAC-9F53-99BA47C5EA49}" type="pres">
      <dgm:prSet presAssocID="{15D92AFD-D476-4A03-8B08-9FF1E14768A2}" presName="linearProcess" presStyleCnt="0"/>
      <dgm:spPr/>
    </dgm:pt>
    <dgm:pt modelId="{4F2C82F6-1AA8-4851-A13A-BB03A744A5F8}" type="pres">
      <dgm:prSet presAssocID="{8E6287C0-10CC-4598-B858-ADD23F7CD298}" presName="textNode" presStyleLbl="node1" presStyleIdx="0" presStyleCnt="2" custScaleX="70161" custLinFactNeighborX="-32770">
        <dgm:presLayoutVars>
          <dgm:bulletEnabled val="1"/>
        </dgm:presLayoutVars>
      </dgm:prSet>
      <dgm:spPr/>
    </dgm:pt>
    <dgm:pt modelId="{CC6442C2-FC48-44ED-8169-E46C3F23E705}" type="pres">
      <dgm:prSet presAssocID="{74DB8498-E6BB-432F-A4B4-33BF2CDB1FF0}" presName="sibTrans" presStyleCnt="0"/>
      <dgm:spPr/>
    </dgm:pt>
    <dgm:pt modelId="{1E9FD677-086D-430D-BFEC-EA57ED1C3A81}" type="pres">
      <dgm:prSet presAssocID="{B3D04E62-088E-4BA1-83CE-346B5554C0CA}" presName="textNode" presStyleLbl="node1" presStyleIdx="1" presStyleCnt="2">
        <dgm:presLayoutVars>
          <dgm:bulletEnabled val="1"/>
        </dgm:presLayoutVars>
      </dgm:prSet>
      <dgm:spPr/>
    </dgm:pt>
  </dgm:ptLst>
  <dgm:cxnLst>
    <dgm:cxn modelId="{AC1D7102-4BBB-4689-9D2D-3786C6B8EAF6}" type="presOf" srcId="{15D92AFD-D476-4A03-8B08-9FF1E14768A2}" destId="{F655C01D-1C68-46AD-AB21-55C515A53A79}" srcOrd="0" destOrd="0" presId="urn:microsoft.com/office/officeart/2005/8/layout/hProcess9"/>
    <dgm:cxn modelId="{8AC24C20-C90B-4D25-A931-6E533AF8539E}" srcId="{15D92AFD-D476-4A03-8B08-9FF1E14768A2}" destId="{8E6287C0-10CC-4598-B858-ADD23F7CD298}" srcOrd="0" destOrd="0" parTransId="{F0AB0F3E-03E3-4C9B-A0D3-ACB06B15DC6A}" sibTransId="{74DB8498-E6BB-432F-A4B4-33BF2CDB1FF0}"/>
    <dgm:cxn modelId="{DF6F4164-9E5B-4061-9DD9-266B967EB442}" type="presOf" srcId="{8E6287C0-10CC-4598-B858-ADD23F7CD298}" destId="{4F2C82F6-1AA8-4851-A13A-BB03A744A5F8}" srcOrd="0" destOrd="0" presId="urn:microsoft.com/office/officeart/2005/8/layout/hProcess9"/>
    <dgm:cxn modelId="{4D3CBBCB-2C44-45DA-867B-C58D8F59144B}" type="presOf" srcId="{B3D04E62-088E-4BA1-83CE-346B5554C0CA}" destId="{1E9FD677-086D-430D-BFEC-EA57ED1C3A81}" srcOrd="0" destOrd="0" presId="urn:microsoft.com/office/officeart/2005/8/layout/hProcess9"/>
    <dgm:cxn modelId="{60BCE2F6-0736-4E27-AB4D-856C1F4F2CE0}" srcId="{15D92AFD-D476-4A03-8B08-9FF1E14768A2}" destId="{B3D04E62-088E-4BA1-83CE-346B5554C0CA}" srcOrd="1" destOrd="0" parTransId="{BFD2B4C2-44FA-479B-BCD5-F4C708C8AC43}" sibTransId="{08AB30DD-1D83-4B39-BD41-D9F713FEE79E}"/>
    <dgm:cxn modelId="{8869E927-B5D4-4C8C-826C-896C43FE83DC}" type="presParOf" srcId="{F655C01D-1C68-46AD-AB21-55C515A53A79}" destId="{6A41967D-2992-4B95-9F78-DB3ACAAF8D76}" srcOrd="0" destOrd="0" presId="urn:microsoft.com/office/officeart/2005/8/layout/hProcess9"/>
    <dgm:cxn modelId="{0DE2BE92-A311-4673-A7E8-AF320809F746}" type="presParOf" srcId="{F655C01D-1C68-46AD-AB21-55C515A53A79}" destId="{108997B9-BB6D-4FAC-9F53-99BA47C5EA49}" srcOrd="1" destOrd="0" presId="urn:microsoft.com/office/officeart/2005/8/layout/hProcess9"/>
    <dgm:cxn modelId="{6C23A773-947F-47FA-A2F4-BF853EC486B8}" type="presParOf" srcId="{108997B9-BB6D-4FAC-9F53-99BA47C5EA49}" destId="{4F2C82F6-1AA8-4851-A13A-BB03A744A5F8}" srcOrd="0" destOrd="0" presId="urn:microsoft.com/office/officeart/2005/8/layout/hProcess9"/>
    <dgm:cxn modelId="{A921F420-4640-4D65-B35D-80A9B9DAAD36}" type="presParOf" srcId="{108997B9-BB6D-4FAC-9F53-99BA47C5EA49}" destId="{CC6442C2-FC48-44ED-8169-E46C3F23E705}" srcOrd="1" destOrd="0" presId="urn:microsoft.com/office/officeart/2005/8/layout/hProcess9"/>
    <dgm:cxn modelId="{16E11C04-1E63-4082-A23A-958D757B1B2F}" type="presParOf" srcId="{108997B9-BB6D-4FAC-9F53-99BA47C5EA49}" destId="{1E9FD677-086D-430D-BFEC-EA57ED1C3A81}" srcOrd="2" destOrd="0" presId="urn:microsoft.com/office/officeart/2005/8/layout/hProcess9"/>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AF95D5-289C-40F6-9F88-A674EEDEBD8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838C08FD-A845-4B9C-810C-782D60BD4E33}">
      <dgm:prSet phldrT="[Text]" custT="1"/>
      <dgm:spPr/>
      <dgm:t>
        <a:bodyPr/>
        <a:lstStyle/>
        <a:p>
          <a:pPr>
            <a:buFont typeface="Arial" panose="020B0604020202020204" pitchFamily="34" charset="0"/>
            <a:buChar char="•"/>
          </a:pPr>
          <a:r>
            <a:rPr lang="vi-VN" sz="2000">
              <a:solidFill>
                <a:schemeClr val="tx1"/>
              </a:solidFill>
            </a:rPr>
            <a:t>Vòi phun nước tự động</a:t>
          </a:r>
          <a:endParaRPr lang="en-US" sz="2000">
            <a:solidFill>
              <a:schemeClr val="tx1"/>
            </a:solidFill>
          </a:endParaRPr>
        </a:p>
      </dgm:t>
    </dgm:pt>
    <dgm:pt modelId="{4611E8E4-3F5C-4DF3-8A73-EFDB359F9F86}" cxnId="{6A1695C5-0EA6-4FF5-824C-A1AB7E486169}" type="parTrans">
      <dgm:prSet/>
      <dgm:spPr/>
      <dgm:t>
        <a:bodyPr/>
        <a:lstStyle/>
        <a:p>
          <a:endParaRPr lang="en-US"/>
        </a:p>
      </dgm:t>
    </dgm:pt>
    <dgm:pt modelId="{2DF952F3-0148-4541-9420-0436E5337BDB}" cxnId="{6A1695C5-0EA6-4FF5-824C-A1AB7E486169}" type="sibTrans">
      <dgm:prSet/>
      <dgm:spPr/>
      <dgm:t>
        <a:bodyPr/>
        <a:lstStyle/>
        <a:p>
          <a:endParaRPr lang="en-US"/>
        </a:p>
      </dgm:t>
    </dgm:pt>
    <dgm:pt modelId="{0D0CA405-DFF0-4AB9-97CC-546C74E11D9F}">
      <dgm:prSet phldrT="[Text]" custT="1"/>
      <dgm:spPr/>
      <dgm:t>
        <a:bodyPr/>
        <a:lstStyle/>
        <a:p>
          <a:pPr>
            <a:buFont typeface="Arial" panose="020B0604020202020204" pitchFamily="34" charset="0"/>
            <a:buChar char="•"/>
          </a:pPr>
          <a:r>
            <a:rPr lang="vi-VN" sz="2000" b="0" i="0">
              <a:solidFill>
                <a:srgbClr val="000000"/>
              </a:solidFill>
              <a:effectLst/>
              <a:latin typeface="Roboto" panose="02000000000000000000" pitchFamily="2" charset="0"/>
              <a:ea typeface="Roboto" panose="02000000000000000000" pitchFamily="2" charset="0"/>
            </a:rPr>
            <a:t>Vắc xin</a:t>
          </a:r>
          <a:endParaRPr lang="en-US" sz="2000"/>
        </a:p>
      </dgm:t>
    </dgm:pt>
    <dgm:pt modelId="{041544D3-2625-4E56-B273-02472EF948AA}" cxnId="{AAD65674-0340-4F94-8428-40F3CFD83797}" type="parTrans">
      <dgm:prSet/>
      <dgm:spPr/>
      <dgm:t>
        <a:bodyPr/>
        <a:lstStyle/>
        <a:p>
          <a:endParaRPr lang="en-US"/>
        </a:p>
      </dgm:t>
    </dgm:pt>
    <dgm:pt modelId="{8E8632FE-DA7C-4A3C-97A8-C9BC57C6623B}" cxnId="{AAD65674-0340-4F94-8428-40F3CFD83797}" type="sibTrans">
      <dgm:prSet/>
      <dgm:spPr/>
      <dgm:t>
        <a:bodyPr/>
        <a:lstStyle/>
        <a:p>
          <a:endParaRPr lang="en-US"/>
        </a:p>
      </dgm:t>
    </dgm:pt>
    <dgm:pt modelId="{F8CBFD89-1187-49D1-966E-7C0C7A3B6E3E}">
      <dgm:prSet phldrT="[Text]" custT="1"/>
      <dgm:spPr/>
      <dgm:t>
        <a:bodyPr/>
        <a:lstStyle/>
        <a:p>
          <a:pPr>
            <a:buFont typeface="Arial" panose="020B0604020202020204" pitchFamily="34" charset="0"/>
            <a:buChar char="•"/>
          </a:pPr>
          <a:r>
            <a:rPr lang="vi-VN" sz="2000" b="0" i="0">
              <a:solidFill>
                <a:srgbClr val="000000"/>
              </a:solidFill>
              <a:effectLst/>
              <a:latin typeface="Roboto" panose="02000000000000000000" pitchFamily="2" charset="0"/>
              <a:ea typeface="Roboto" panose="02000000000000000000" pitchFamily="2" charset="0"/>
            </a:rPr>
            <a:t>Thuốc trừ sâu sinh học</a:t>
          </a:r>
          <a:endParaRPr lang="en-US" sz="2000"/>
        </a:p>
      </dgm:t>
    </dgm:pt>
    <dgm:pt modelId="{BFF13731-342F-4754-97B7-EAED84655706}" cxnId="{83E4F402-A9F3-4A7E-8E72-ED089C7120AC}" type="parTrans">
      <dgm:prSet/>
      <dgm:spPr/>
      <dgm:t>
        <a:bodyPr/>
        <a:lstStyle/>
        <a:p>
          <a:endParaRPr lang="en-US"/>
        </a:p>
      </dgm:t>
    </dgm:pt>
    <dgm:pt modelId="{F49F0C07-9554-40FC-BB75-0FC62D62B7DF}" cxnId="{83E4F402-A9F3-4A7E-8E72-ED089C7120AC}" type="sibTrans">
      <dgm:prSet/>
      <dgm:spPr/>
      <dgm:t>
        <a:bodyPr/>
        <a:lstStyle/>
        <a:p>
          <a:endParaRPr lang="en-US"/>
        </a:p>
      </dgm:t>
    </dgm:pt>
    <dgm:pt modelId="{D0885CD6-A7EB-4594-A059-19F5B0B3C274}">
      <dgm:prSet phldrT="[Text]" custT="1"/>
      <dgm:spPr/>
      <dgm:t>
        <a:bodyPr/>
        <a:lstStyle/>
        <a:p>
          <a:pPr>
            <a:buFont typeface="Arial" panose="020B0604020202020204" pitchFamily="34" charset="0"/>
            <a:buChar char="•"/>
          </a:pPr>
          <a:r>
            <a:rPr lang="vi-VN" sz="2000" b="0" i="0">
              <a:solidFill>
                <a:srgbClr val="000000"/>
              </a:solidFill>
              <a:effectLst/>
              <a:latin typeface="Roboto" panose="02000000000000000000" pitchFamily="2" charset="0"/>
              <a:ea typeface="Roboto" panose="02000000000000000000" pitchFamily="2" charset="0"/>
            </a:rPr>
            <a:t>Bình nước nóng sử dụng năng lượng mặt trời...</a:t>
          </a:r>
          <a:endParaRPr lang="en-US" sz="2000" baseline="-25000"/>
        </a:p>
      </dgm:t>
    </dgm:pt>
    <dgm:pt modelId="{B90DC535-9470-451F-B34F-E61C3A5DDFC9}" cxnId="{1A1C47ED-2F85-4694-A05C-79F97D0D71BA}" type="parTrans">
      <dgm:prSet/>
      <dgm:spPr/>
      <dgm:t>
        <a:bodyPr/>
        <a:lstStyle/>
        <a:p>
          <a:endParaRPr lang="en-US"/>
        </a:p>
      </dgm:t>
    </dgm:pt>
    <dgm:pt modelId="{38BE4D5F-6356-4B66-AA12-B66914D4E7FA}" cxnId="{1A1C47ED-2F85-4694-A05C-79F97D0D71BA}" type="sibTrans">
      <dgm:prSet/>
      <dgm:spPr/>
      <dgm:t>
        <a:bodyPr/>
        <a:lstStyle/>
        <a:p>
          <a:endParaRPr lang="en-US"/>
        </a:p>
      </dgm:t>
    </dgm:pt>
    <dgm:pt modelId="{866F6E88-F137-4EDF-AE85-D663C51C039F}" type="pres">
      <dgm:prSet presAssocID="{96AF95D5-289C-40F6-9F88-A674EEDEBD81}" presName="Name0" presStyleCnt="0">
        <dgm:presLayoutVars>
          <dgm:dir/>
          <dgm:resizeHandles val="exact"/>
        </dgm:presLayoutVars>
      </dgm:prSet>
      <dgm:spPr/>
    </dgm:pt>
    <dgm:pt modelId="{816184B0-CF83-4ED5-87AE-A054B23D5E73}" type="pres">
      <dgm:prSet presAssocID="{838C08FD-A845-4B9C-810C-782D60BD4E33}" presName="composite" presStyleCnt="0"/>
      <dgm:spPr/>
    </dgm:pt>
    <dgm:pt modelId="{8E798134-AF83-4458-8AFE-B36A0C5A023D}" type="pres">
      <dgm:prSet presAssocID="{838C08FD-A845-4B9C-810C-782D60BD4E33}" presName="rect1" presStyleLbl="bgShp" presStyleIdx="0" presStyleCnt="4"/>
      <dgm:spPr>
        <a:blipFill rotWithShape="1">
          <a:blip xmlns:r="http://schemas.openxmlformats.org/officeDocument/2006/relationships" r:embed="rId1"/>
          <a:srcRect/>
          <a:stretch>
            <a:fillRect t="-23000" b="-23000"/>
          </a:stretch>
        </a:blipFill>
      </dgm:spPr>
    </dgm:pt>
    <dgm:pt modelId="{51891EAA-1D70-4DB5-B687-0764009B4F1E}" type="pres">
      <dgm:prSet presAssocID="{838C08FD-A845-4B9C-810C-782D60BD4E33}" presName="rect2" presStyleLbl="trBgShp" presStyleIdx="0" presStyleCnt="4">
        <dgm:presLayoutVars>
          <dgm:bulletEnabled val="1"/>
        </dgm:presLayoutVars>
      </dgm:prSet>
      <dgm:spPr/>
    </dgm:pt>
    <dgm:pt modelId="{587DF4A0-2CC4-4FDD-AD89-BE90B2F54977}" type="pres">
      <dgm:prSet presAssocID="{2DF952F3-0148-4541-9420-0436E5337BDB}" presName="sibTrans" presStyleCnt="0"/>
      <dgm:spPr/>
    </dgm:pt>
    <dgm:pt modelId="{909F2FF5-FDEB-4879-A3D9-AC53DECE1A4D}" type="pres">
      <dgm:prSet presAssocID="{0D0CA405-DFF0-4AB9-97CC-546C74E11D9F}" presName="composite" presStyleCnt="0"/>
      <dgm:spPr/>
    </dgm:pt>
    <dgm:pt modelId="{7569FFA4-10C7-4E59-98BC-6F55A65B5B1E}" type="pres">
      <dgm:prSet presAssocID="{0D0CA405-DFF0-4AB9-97CC-546C74E11D9F}" presName="rect1" presStyleLbl="bgShp" presStyleIdx="1" presStyleCnt="4"/>
      <dgm:spPr>
        <a:blipFill rotWithShape="1">
          <a:blip xmlns:r="http://schemas.openxmlformats.org/officeDocument/2006/relationships" r:embed="rId2"/>
          <a:srcRect/>
          <a:stretch>
            <a:fillRect l="-2000" r="-2000"/>
          </a:stretch>
        </a:blipFill>
      </dgm:spPr>
    </dgm:pt>
    <dgm:pt modelId="{756C6150-C301-46CE-A725-B2D77A2C3627}" type="pres">
      <dgm:prSet presAssocID="{0D0CA405-DFF0-4AB9-97CC-546C74E11D9F}" presName="rect2" presStyleLbl="trBgShp" presStyleIdx="1" presStyleCnt="4">
        <dgm:presLayoutVars>
          <dgm:bulletEnabled val="1"/>
        </dgm:presLayoutVars>
      </dgm:prSet>
      <dgm:spPr/>
    </dgm:pt>
    <dgm:pt modelId="{597E7507-66FA-48F3-997B-F289E9432CD0}" type="pres">
      <dgm:prSet presAssocID="{8E8632FE-DA7C-4A3C-97A8-C9BC57C6623B}" presName="sibTrans" presStyleCnt="0"/>
      <dgm:spPr/>
    </dgm:pt>
    <dgm:pt modelId="{6E361482-BDB3-4538-A292-AC0AC9049A5B}" type="pres">
      <dgm:prSet presAssocID="{F8CBFD89-1187-49D1-966E-7C0C7A3B6E3E}" presName="composite" presStyleCnt="0"/>
      <dgm:spPr/>
    </dgm:pt>
    <dgm:pt modelId="{83CE2D5F-550C-4E53-9D20-A4CFB939A3C9}" type="pres">
      <dgm:prSet presAssocID="{F8CBFD89-1187-49D1-966E-7C0C7A3B6E3E}" presName="rect1" presStyleLbl="bgShp" presStyleIdx="2" presStyleCnt="4"/>
      <dgm:spPr>
        <a:blipFill rotWithShape="1">
          <a:blip xmlns:r="http://schemas.openxmlformats.org/officeDocument/2006/relationships" r:embed="rId3"/>
          <a:srcRect/>
          <a:stretch>
            <a:fillRect t="-10000" b="-10000"/>
          </a:stretch>
        </a:blipFill>
      </dgm:spPr>
    </dgm:pt>
    <dgm:pt modelId="{F7AD367B-0ADA-4B7C-9671-041BD113C0ED}" type="pres">
      <dgm:prSet presAssocID="{F8CBFD89-1187-49D1-966E-7C0C7A3B6E3E}" presName="rect2" presStyleLbl="trBgShp" presStyleIdx="2" presStyleCnt="4">
        <dgm:presLayoutVars>
          <dgm:bulletEnabled val="1"/>
        </dgm:presLayoutVars>
      </dgm:prSet>
      <dgm:spPr/>
    </dgm:pt>
    <dgm:pt modelId="{EFB8F9FF-E4F8-4BC4-9B3C-4ECF165BFFD5}" type="pres">
      <dgm:prSet presAssocID="{F49F0C07-9554-40FC-BB75-0FC62D62B7DF}" presName="sibTrans" presStyleCnt="0"/>
      <dgm:spPr/>
    </dgm:pt>
    <dgm:pt modelId="{51D88D5C-1EE2-42CE-83D9-946F6BBE3094}" type="pres">
      <dgm:prSet presAssocID="{D0885CD6-A7EB-4594-A059-19F5B0B3C274}" presName="composite" presStyleCnt="0"/>
      <dgm:spPr/>
    </dgm:pt>
    <dgm:pt modelId="{0EFF9505-47BD-4E49-9BC1-07B6498D4937}" type="pres">
      <dgm:prSet presAssocID="{D0885CD6-A7EB-4594-A059-19F5B0B3C274}" presName="rect1" presStyleLbl="bgShp" presStyleIdx="3" presStyleCnt="4"/>
      <dgm:spPr>
        <a:blipFill rotWithShape="1">
          <a:blip xmlns:r="http://schemas.openxmlformats.org/officeDocument/2006/relationships" r:embed="rId4"/>
          <a:srcRect/>
          <a:stretch>
            <a:fillRect t="-23000" b="-23000"/>
          </a:stretch>
        </a:blipFill>
      </dgm:spPr>
    </dgm:pt>
    <dgm:pt modelId="{8365C5D8-5EFB-4E74-A636-3356301FA02E}" type="pres">
      <dgm:prSet presAssocID="{D0885CD6-A7EB-4594-A059-19F5B0B3C274}" presName="rect2" presStyleLbl="trBgShp" presStyleIdx="3" presStyleCnt="4">
        <dgm:presLayoutVars>
          <dgm:bulletEnabled val="1"/>
        </dgm:presLayoutVars>
      </dgm:prSet>
      <dgm:spPr/>
    </dgm:pt>
  </dgm:ptLst>
  <dgm:cxnLst>
    <dgm:cxn modelId="{83E4F402-A9F3-4A7E-8E72-ED089C7120AC}" srcId="{96AF95D5-289C-40F6-9F88-A674EEDEBD81}" destId="{F8CBFD89-1187-49D1-966E-7C0C7A3B6E3E}" srcOrd="2" destOrd="0" parTransId="{BFF13731-342F-4754-97B7-EAED84655706}" sibTransId="{F49F0C07-9554-40FC-BB75-0FC62D62B7DF}"/>
    <dgm:cxn modelId="{683BFD5D-DB7C-4594-A49D-7F170B24092D}" type="presOf" srcId="{D0885CD6-A7EB-4594-A059-19F5B0B3C274}" destId="{8365C5D8-5EFB-4E74-A636-3356301FA02E}" srcOrd="0" destOrd="0" presId="urn:microsoft.com/office/officeart/2008/layout/BendingPictureSemiTransparentText"/>
    <dgm:cxn modelId="{5B4C1148-AF87-4626-9986-79651AD1F05C}" type="presOf" srcId="{0D0CA405-DFF0-4AB9-97CC-546C74E11D9F}" destId="{756C6150-C301-46CE-A725-B2D77A2C3627}" srcOrd="0" destOrd="0" presId="urn:microsoft.com/office/officeart/2008/layout/BendingPictureSemiTransparentText"/>
    <dgm:cxn modelId="{97605E68-2DAD-4AE6-B43B-077FED6D0064}" type="presOf" srcId="{96AF95D5-289C-40F6-9F88-A674EEDEBD81}" destId="{866F6E88-F137-4EDF-AE85-D663C51C039F}" srcOrd="0" destOrd="0" presId="urn:microsoft.com/office/officeart/2008/layout/BendingPictureSemiTransparentText"/>
    <dgm:cxn modelId="{AAD65674-0340-4F94-8428-40F3CFD83797}" srcId="{96AF95D5-289C-40F6-9F88-A674EEDEBD81}" destId="{0D0CA405-DFF0-4AB9-97CC-546C74E11D9F}" srcOrd="1" destOrd="0" parTransId="{041544D3-2625-4E56-B273-02472EF948AA}" sibTransId="{8E8632FE-DA7C-4A3C-97A8-C9BC57C6623B}"/>
    <dgm:cxn modelId="{B6CF6699-AADB-40B1-B6A8-1005952E05AF}" type="presOf" srcId="{838C08FD-A845-4B9C-810C-782D60BD4E33}" destId="{51891EAA-1D70-4DB5-B687-0764009B4F1E}" srcOrd="0" destOrd="0" presId="urn:microsoft.com/office/officeart/2008/layout/BendingPictureSemiTransparentText"/>
    <dgm:cxn modelId="{6A1695C5-0EA6-4FF5-824C-A1AB7E486169}" srcId="{96AF95D5-289C-40F6-9F88-A674EEDEBD81}" destId="{838C08FD-A845-4B9C-810C-782D60BD4E33}" srcOrd="0" destOrd="0" parTransId="{4611E8E4-3F5C-4DF3-8A73-EFDB359F9F86}" sibTransId="{2DF952F3-0148-4541-9420-0436E5337BDB}"/>
    <dgm:cxn modelId="{1A1C47ED-2F85-4694-A05C-79F97D0D71BA}" srcId="{96AF95D5-289C-40F6-9F88-A674EEDEBD81}" destId="{D0885CD6-A7EB-4594-A059-19F5B0B3C274}" srcOrd="3" destOrd="0" parTransId="{B90DC535-9470-451F-B34F-E61C3A5DDFC9}" sibTransId="{38BE4D5F-6356-4B66-AA12-B66914D4E7FA}"/>
    <dgm:cxn modelId="{61170CF5-6A7E-4A98-80F5-B7693814ABD2}" type="presOf" srcId="{F8CBFD89-1187-49D1-966E-7C0C7A3B6E3E}" destId="{F7AD367B-0ADA-4B7C-9671-041BD113C0ED}" srcOrd="0" destOrd="0" presId="urn:microsoft.com/office/officeart/2008/layout/BendingPictureSemiTransparentText"/>
    <dgm:cxn modelId="{4B5BEF7B-E65F-4EB2-B766-6248065E9907}" type="presParOf" srcId="{866F6E88-F137-4EDF-AE85-D663C51C039F}" destId="{816184B0-CF83-4ED5-87AE-A054B23D5E73}" srcOrd="0" destOrd="0" presId="urn:microsoft.com/office/officeart/2008/layout/BendingPictureSemiTransparentText"/>
    <dgm:cxn modelId="{C2268387-20B7-496C-AEB3-8038D9798003}" type="presParOf" srcId="{816184B0-CF83-4ED5-87AE-A054B23D5E73}" destId="{8E798134-AF83-4458-8AFE-B36A0C5A023D}" srcOrd="0" destOrd="0" presId="urn:microsoft.com/office/officeart/2008/layout/BendingPictureSemiTransparentText"/>
    <dgm:cxn modelId="{A8EFC232-E5DB-4C7B-AABD-03752194C847}" type="presParOf" srcId="{816184B0-CF83-4ED5-87AE-A054B23D5E73}" destId="{51891EAA-1D70-4DB5-B687-0764009B4F1E}" srcOrd="1" destOrd="0" presId="urn:microsoft.com/office/officeart/2008/layout/BendingPictureSemiTransparentText"/>
    <dgm:cxn modelId="{9375AC60-588E-4779-BF13-50F0C9C779A8}" type="presParOf" srcId="{866F6E88-F137-4EDF-AE85-D663C51C039F}" destId="{587DF4A0-2CC4-4FDD-AD89-BE90B2F54977}" srcOrd="1" destOrd="0" presId="urn:microsoft.com/office/officeart/2008/layout/BendingPictureSemiTransparentText"/>
    <dgm:cxn modelId="{1DBF36A8-5015-485F-9B1B-C1C34B979DBF}" type="presParOf" srcId="{866F6E88-F137-4EDF-AE85-D663C51C039F}" destId="{909F2FF5-FDEB-4879-A3D9-AC53DECE1A4D}" srcOrd="2" destOrd="0" presId="urn:microsoft.com/office/officeart/2008/layout/BendingPictureSemiTransparentText"/>
    <dgm:cxn modelId="{F2A4C844-CA66-43CE-9020-A2B74FE18F7B}" type="presParOf" srcId="{909F2FF5-FDEB-4879-A3D9-AC53DECE1A4D}" destId="{7569FFA4-10C7-4E59-98BC-6F55A65B5B1E}" srcOrd="0" destOrd="0" presId="urn:microsoft.com/office/officeart/2008/layout/BendingPictureSemiTransparentText"/>
    <dgm:cxn modelId="{9C6FCFD7-7604-4D08-9A1C-4A1EB2FB9849}" type="presParOf" srcId="{909F2FF5-FDEB-4879-A3D9-AC53DECE1A4D}" destId="{756C6150-C301-46CE-A725-B2D77A2C3627}" srcOrd="1" destOrd="0" presId="urn:microsoft.com/office/officeart/2008/layout/BendingPictureSemiTransparentText"/>
    <dgm:cxn modelId="{D8A7C27A-2BA9-4BC9-A9DF-9F2D10A5C188}" type="presParOf" srcId="{866F6E88-F137-4EDF-AE85-D663C51C039F}" destId="{597E7507-66FA-48F3-997B-F289E9432CD0}" srcOrd="3" destOrd="0" presId="urn:microsoft.com/office/officeart/2008/layout/BendingPictureSemiTransparentText"/>
    <dgm:cxn modelId="{31516883-2562-4F06-97D8-C8DBD9523762}" type="presParOf" srcId="{866F6E88-F137-4EDF-AE85-D663C51C039F}" destId="{6E361482-BDB3-4538-A292-AC0AC9049A5B}" srcOrd="4" destOrd="0" presId="urn:microsoft.com/office/officeart/2008/layout/BendingPictureSemiTransparentText"/>
    <dgm:cxn modelId="{415EFBAB-B21B-44D7-8A55-162B174EFC29}" type="presParOf" srcId="{6E361482-BDB3-4538-A292-AC0AC9049A5B}" destId="{83CE2D5F-550C-4E53-9D20-A4CFB939A3C9}" srcOrd="0" destOrd="0" presId="urn:microsoft.com/office/officeart/2008/layout/BendingPictureSemiTransparentText"/>
    <dgm:cxn modelId="{33BE45E6-5FA4-40C4-81F7-2364954B5F51}" type="presParOf" srcId="{6E361482-BDB3-4538-A292-AC0AC9049A5B}" destId="{F7AD367B-0ADA-4B7C-9671-041BD113C0ED}" srcOrd="1" destOrd="0" presId="urn:microsoft.com/office/officeart/2008/layout/BendingPictureSemiTransparentText"/>
    <dgm:cxn modelId="{B72302D4-0476-45F6-9B1B-E47C21511FF5}" type="presParOf" srcId="{866F6E88-F137-4EDF-AE85-D663C51C039F}" destId="{EFB8F9FF-E4F8-4BC4-9B3C-4ECF165BFFD5}" srcOrd="5" destOrd="0" presId="urn:microsoft.com/office/officeart/2008/layout/BendingPictureSemiTransparentText"/>
    <dgm:cxn modelId="{8C273CCD-4407-4289-8CA0-C0CFD78C76D6}" type="presParOf" srcId="{866F6E88-F137-4EDF-AE85-D663C51C039F}" destId="{51D88D5C-1EE2-42CE-83D9-946F6BBE3094}" srcOrd="6" destOrd="0" presId="urn:microsoft.com/office/officeart/2008/layout/BendingPictureSemiTransparentText"/>
    <dgm:cxn modelId="{012B4290-CFCA-4231-8356-7BD33DC425CA}" type="presParOf" srcId="{51D88D5C-1EE2-42CE-83D9-946F6BBE3094}" destId="{0EFF9505-47BD-4E49-9BC1-07B6498D4937}" srcOrd="0" destOrd="0" presId="urn:microsoft.com/office/officeart/2008/layout/BendingPictureSemiTransparentText"/>
    <dgm:cxn modelId="{9FFEE01F-614E-4CCD-A196-8A51B33F2817}" type="presParOf" srcId="{51D88D5C-1EE2-42CE-83D9-946F6BBE3094}" destId="{8365C5D8-5EFB-4E74-A636-3356301FA02E}" srcOrd="1" destOrd="0" presId="urn:microsoft.com/office/officeart/2008/layout/BendingPictureSemiTransparentTex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1967D-2992-4B95-9F78-DB3ACAAF8D76}">
      <dsp:nvSpPr>
        <dsp:cNvPr id="0" name=""/>
        <dsp:cNvSpPr/>
      </dsp:nvSpPr>
      <dsp:spPr>
        <a:xfrm>
          <a:off x="870387" y="0"/>
          <a:ext cx="9864396" cy="4698124"/>
        </a:xfrm>
        <a:prstGeom prst="rightArrow">
          <a:avLst/>
        </a:prstGeom>
        <a:solidFill>
          <a:srgbClr val="F4F116"/>
        </a:solidFill>
        <a:ln>
          <a:noFill/>
        </a:ln>
        <a:effectLst/>
      </dsp:spPr>
      <dsp:style>
        <a:lnRef idx="0">
          <a:scrgbClr r="0" g="0" b="0"/>
        </a:lnRef>
        <a:fillRef idx="1">
          <a:scrgbClr r="0" g="0" b="0"/>
        </a:fillRef>
        <a:effectRef idx="2">
          <a:scrgbClr r="0" g="0" b="0"/>
        </a:effectRef>
        <a:fontRef idx="minor"/>
      </dsp:style>
    </dsp:sp>
    <dsp:sp modelId="{4F2C82F6-1AA8-4851-A13A-BB03A744A5F8}">
      <dsp:nvSpPr>
        <dsp:cNvPr id="0" name=""/>
        <dsp:cNvSpPr/>
      </dsp:nvSpPr>
      <dsp:spPr>
        <a:xfrm>
          <a:off x="1175862" y="1409437"/>
          <a:ext cx="3483538" cy="1879249"/>
        </a:xfrm>
        <a:prstGeom prst="roundRect">
          <a:avLst/>
        </a:prstGeom>
        <a:solidFill>
          <a:srgbClr val="098D3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1. Khoa học tự nhiên</a:t>
          </a:r>
        </a:p>
      </dsp:txBody>
      <dsp:txXfrm>
        <a:off x="1267599" y="1501174"/>
        <a:ext cx="3300064" cy="1695775"/>
      </dsp:txXfrm>
    </dsp:sp>
    <dsp:sp modelId="{1E9FD677-086D-430D-BFEC-EA57ED1C3A81}">
      <dsp:nvSpPr>
        <dsp:cNvPr id="0" name=""/>
        <dsp:cNvSpPr/>
      </dsp:nvSpPr>
      <dsp:spPr>
        <a:xfrm>
          <a:off x="5304919" y="1409437"/>
          <a:ext cx="4965064" cy="1879249"/>
        </a:xfrm>
        <a:prstGeom prst="roundRect">
          <a:avLst/>
        </a:prstGeom>
        <a:solidFill>
          <a:srgbClr val="098D3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2. Vai trò của khoa học tự nhiên trong cuộc sống</a:t>
          </a:r>
        </a:p>
      </dsp:txBody>
      <dsp:txXfrm>
        <a:off x="5396656" y="1501174"/>
        <a:ext cx="4781590" cy="16957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98134-AF83-4458-8AFE-B36A0C5A023D}">
      <dsp:nvSpPr>
        <dsp:cNvPr id="0" name=""/>
        <dsp:cNvSpPr/>
      </dsp:nvSpPr>
      <dsp:spPr>
        <a:xfrm>
          <a:off x="929985" y="4361"/>
          <a:ext cx="2981939" cy="2555875"/>
        </a:xfrm>
        <a:prstGeom prst="rect">
          <a:avLst/>
        </a:prstGeom>
        <a:blipFill rotWithShape="1">
          <a:blip xmlns:r="http://schemas.openxmlformats.org/officeDocument/2006/relationships" r:embed="rId1"/>
          <a:srcRect/>
          <a:stretch>
            <a:fillRect t="-23000" b="-23000"/>
          </a:stretch>
        </a:blipFill>
        <a:ln>
          <a:noFill/>
        </a:ln>
        <a:effectLst/>
      </dsp:spPr>
      <dsp:style>
        <a:lnRef idx="0">
          <a:scrgbClr r="0" g="0" b="0"/>
        </a:lnRef>
        <a:fillRef idx="1">
          <a:scrgbClr r="0" g="0" b="0"/>
        </a:fillRef>
        <a:effectRef idx="0">
          <a:scrgbClr r="0" g="0" b="0"/>
        </a:effectRef>
        <a:fontRef idx="minor"/>
      </dsp:style>
    </dsp:sp>
    <dsp:sp modelId="{51891EAA-1D70-4DB5-B687-0764009B4F1E}">
      <dsp:nvSpPr>
        <dsp:cNvPr id="0" name=""/>
        <dsp:cNvSpPr/>
      </dsp:nvSpPr>
      <dsp:spPr>
        <a:xfrm>
          <a:off x="929985" y="1793473"/>
          <a:ext cx="2981939" cy="613410"/>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vi-VN" sz="2000" kern="1200">
              <a:solidFill>
                <a:schemeClr val="tx1"/>
              </a:solidFill>
            </a:rPr>
            <a:t>Vòi phun nước tự động</a:t>
          </a:r>
          <a:endParaRPr lang="en-US" sz="2000" kern="1200">
            <a:solidFill>
              <a:schemeClr val="tx1"/>
            </a:solidFill>
          </a:endParaRPr>
        </a:p>
      </dsp:txBody>
      <dsp:txXfrm>
        <a:off x="929985" y="1793473"/>
        <a:ext cx="2981939" cy="613410"/>
      </dsp:txXfrm>
    </dsp:sp>
    <dsp:sp modelId="{7569FFA4-10C7-4E59-98BC-6F55A65B5B1E}">
      <dsp:nvSpPr>
        <dsp:cNvPr id="0" name=""/>
        <dsp:cNvSpPr/>
      </dsp:nvSpPr>
      <dsp:spPr>
        <a:xfrm>
          <a:off x="4216074" y="4361"/>
          <a:ext cx="2981939" cy="2555875"/>
        </a:xfrm>
        <a:prstGeom prst="rect">
          <a:avLst/>
        </a:prstGeom>
        <a:blipFill rotWithShape="1">
          <a:blip xmlns:r="http://schemas.openxmlformats.org/officeDocument/2006/relationships" r:embed="rId2"/>
          <a:srcRect/>
          <a:stretch>
            <a:fillRect l="-2000" r="-2000"/>
          </a:stretch>
        </a:blipFill>
        <a:ln>
          <a:noFill/>
        </a:ln>
        <a:effectLst/>
      </dsp:spPr>
      <dsp:style>
        <a:lnRef idx="0">
          <a:scrgbClr r="0" g="0" b="0"/>
        </a:lnRef>
        <a:fillRef idx="1">
          <a:scrgbClr r="0" g="0" b="0"/>
        </a:fillRef>
        <a:effectRef idx="0">
          <a:scrgbClr r="0" g="0" b="0"/>
        </a:effectRef>
        <a:fontRef idx="minor"/>
      </dsp:style>
    </dsp:sp>
    <dsp:sp modelId="{756C6150-C301-46CE-A725-B2D77A2C3627}">
      <dsp:nvSpPr>
        <dsp:cNvPr id="0" name=""/>
        <dsp:cNvSpPr/>
      </dsp:nvSpPr>
      <dsp:spPr>
        <a:xfrm>
          <a:off x="4216074" y="1793473"/>
          <a:ext cx="2981939" cy="613410"/>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vi-VN" sz="2000" b="0" i="0" kern="1200">
              <a:solidFill>
                <a:srgbClr val="000000"/>
              </a:solidFill>
              <a:effectLst/>
              <a:latin typeface="Roboto" panose="02000000000000000000" pitchFamily="2" charset="0"/>
              <a:ea typeface="Roboto" panose="02000000000000000000" pitchFamily="2" charset="0"/>
            </a:rPr>
            <a:t>Vắc xin</a:t>
          </a:r>
          <a:endParaRPr lang="en-US" sz="2000" kern="1200"/>
        </a:p>
      </dsp:txBody>
      <dsp:txXfrm>
        <a:off x="4216074" y="1793473"/>
        <a:ext cx="2981939" cy="613410"/>
      </dsp:txXfrm>
    </dsp:sp>
    <dsp:sp modelId="{83CE2D5F-550C-4E53-9D20-A4CFB939A3C9}">
      <dsp:nvSpPr>
        <dsp:cNvPr id="0" name=""/>
        <dsp:cNvSpPr/>
      </dsp:nvSpPr>
      <dsp:spPr>
        <a:xfrm>
          <a:off x="929985" y="2858430"/>
          <a:ext cx="2981939" cy="2555875"/>
        </a:xfrm>
        <a:prstGeom prst="rect">
          <a:avLst/>
        </a:prstGeom>
        <a:blipFill rotWithShape="1">
          <a:blip xmlns:r="http://schemas.openxmlformats.org/officeDocument/2006/relationships" r:embed="rId3"/>
          <a:srcRect/>
          <a:stretch>
            <a:fillRect t="-10000" b="-10000"/>
          </a:stretch>
        </a:blipFill>
        <a:ln>
          <a:noFill/>
        </a:ln>
        <a:effectLst/>
      </dsp:spPr>
      <dsp:style>
        <a:lnRef idx="0">
          <a:scrgbClr r="0" g="0" b="0"/>
        </a:lnRef>
        <a:fillRef idx="1">
          <a:scrgbClr r="0" g="0" b="0"/>
        </a:fillRef>
        <a:effectRef idx="0">
          <a:scrgbClr r="0" g="0" b="0"/>
        </a:effectRef>
        <a:fontRef idx="minor"/>
      </dsp:style>
    </dsp:sp>
    <dsp:sp modelId="{F7AD367B-0ADA-4B7C-9671-041BD113C0ED}">
      <dsp:nvSpPr>
        <dsp:cNvPr id="0" name=""/>
        <dsp:cNvSpPr/>
      </dsp:nvSpPr>
      <dsp:spPr>
        <a:xfrm>
          <a:off x="929985" y="4647543"/>
          <a:ext cx="2981939" cy="613410"/>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vi-VN" sz="2000" b="0" i="0" kern="1200">
              <a:solidFill>
                <a:srgbClr val="000000"/>
              </a:solidFill>
              <a:effectLst/>
              <a:latin typeface="Roboto" panose="02000000000000000000" pitchFamily="2" charset="0"/>
              <a:ea typeface="Roboto" panose="02000000000000000000" pitchFamily="2" charset="0"/>
            </a:rPr>
            <a:t>Thuốc trừ sâu sinh học</a:t>
          </a:r>
          <a:endParaRPr lang="en-US" sz="2000" kern="1200"/>
        </a:p>
      </dsp:txBody>
      <dsp:txXfrm>
        <a:off x="929985" y="4647543"/>
        <a:ext cx="2981939" cy="613410"/>
      </dsp:txXfrm>
    </dsp:sp>
    <dsp:sp modelId="{0EFF9505-47BD-4E49-9BC1-07B6498D4937}">
      <dsp:nvSpPr>
        <dsp:cNvPr id="0" name=""/>
        <dsp:cNvSpPr/>
      </dsp:nvSpPr>
      <dsp:spPr>
        <a:xfrm>
          <a:off x="4216074" y="2858430"/>
          <a:ext cx="2981939" cy="2555875"/>
        </a:xfrm>
        <a:prstGeom prst="rect">
          <a:avLst/>
        </a:prstGeom>
        <a:blipFill rotWithShape="1">
          <a:blip xmlns:r="http://schemas.openxmlformats.org/officeDocument/2006/relationships" r:embed="rId4"/>
          <a:srcRect/>
          <a:stretch>
            <a:fillRect t="-23000" b="-23000"/>
          </a:stretch>
        </a:blipFill>
        <a:ln>
          <a:noFill/>
        </a:ln>
        <a:effectLst/>
      </dsp:spPr>
      <dsp:style>
        <a:lnRef idx="0">
          <a:scrgbClr r="0" g="0" b="0"/>
        </a:lnRef>
        <a:fillRef idx="1">
          <a:scrgbClr r="0" g="0" b="0"/>
        </a:fillRef>
        <a:effectRef idx="0">
          <a:scrgbClr r="0" g="0" b="0"/>
        </a:effectRef>
        <a:fontRef idx="minor"/>
      </dsp:style>
    </dsp:sp>
    <dsp:sp modelId="{8365C5D8-5EFB-4E74-A636-3356301FA02E}">
      <dsp:nvSpPr>
        <dsp:cNvPr id="0" name=""/>
        <dsp:cNvSpPr/>
      </dsp:nvSpPr>
      <dsp:spPr>
        <a:xfrm>
          <a:off x="4216074" y="4647543"/>
          <a:ext cx="2981939" cy="613410"/>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vi-VN" sz="2000" b="0" i="0" kern="1200">
              <a:solidFill>
                <a:srgbClr val="000000"/>
              </a:solidFill>
              <a:effectLst/>
              <a:latin typeface="Roboto" panose="02000000000000000000" pitchFamily="2" charset="0"/>
              <a:ea typeface="Roboto" panose="02000000000000000000" pitchFamily="2" charset="0"/>
            </a:rPr>
            <a:t>Bình nước nóng sử dụng năng lượng mặt trời...</a:t>
          </a:r>
          <a:endParaRPr lang="en-US" sz="2000" kern="1200" baseline="-25000"/>
        </a:p>
      </dsp:txBody>
      <dsp:txXfrm>
        <a:off x="4216074" y="4647543"/>
        <a:ext cx="2981939" cy="61341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rSet qsTypeId="urn:microsoft.com/office/officeart/2005/8/quickstyle/simple5"/>
        </dgm:pt>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GIF"/><Relationship Id="rId1"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jpeg"/><Relationship Id="rId1" Type="http://schemas.openxmlformats.org/officeDocument/2006/relationships/image" Target="../media/image24.jpe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jpeg"/><Relationship Id="rId1"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9.jpeg"/><Relationship Id="rId1"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1.jpeg"/><Relationship Id="rId1" Type="http://schemas.openxmlformats.org/officeDocument/2006/relationships/image" Target="../media/image3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GIF"/><Relationship Id="rId2" Type="http://schemas.microsoft.com/office/2007/relationships/hdphoto" Target="../media/image6.wdp"/><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2879090" y="0"/>
            <a:ext cx="7006590" cy="68586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970" y="184150"/>
            <a:ext cx="10515600" cy="662940"/>
          </a:xfrm>
        </p:spPr>
        <p:txBody>
          <a:bodyPr>
            <a:normAutofit fontScale="90000"/>
          </a:bodyPr>
          <a:lstStyle/>
          <a:p>
            <a:r>
              <a:rPr lang="en-US" b="1" dirty="0" smtClean="0">
                <a:solidFill>
                  <a:srgbClr val="FF0000"/>
                </a:solidFill>
                <a:latin typeface="Times New Roman" panose="02020603050405020304" pitchFamily="18" charset="0"/>
                <a:cs typeface="Times New Roman" panose="02020603050405020304" pitchFamily="18" charset="0"/>
              </a:rPr>
              <a:t>1. KHOA HỌC TỰ NHIÊN:</a:t>
            </a:r>
            <a:endParaRPr lang="en-US" b="1" dirty="0" smtClean="0">
              <a:solidFill>
                <a:srgbClr val="FF0000"/>
              </a:solidFill>
              <a:latin typeface="Times New Roman" panose="02020603050405020304" pitchFamily="18" charset="0"/>
              <a:cs typeface="Times New Roman" panose="02020603050405020304" pitchFamily="18" charset="0"/>
            </a:endParaRPr>
          </a:p>
        </p:txBody>
      </p:sp>
      <p:pic>
        <p:nvPicPr>
          <p:cNvPr id="6146"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93980" y="876300"/>
            <a:ext cx="9308465" cy="5812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401810" y="1686560"/>
            <a:ext cx="2404110" cy="2861310"/>
          </a:xfrm>
          <a:prstGeom prst="rect">
            <a:avLst/>
          </a:prstGeom>
          <a:noFill/>
        </p:spPr>
        <p:txBody>
          <a:bodyPr wrap="square" rtlCol="0">
            <a:spAutoFit/>
          </a:bodyPr>
          <a:lstStyle/>
          <a:p>
            <a:pPr algn="l"/>
            <a:r>
              <a:rPr lang="en-US" sz="3600" b="1" dirty="0" err="1" smtClean="0">
                <a:solidFill>
                  <a:schemeClr val="tx1"/>
                </a:solidFill>
                <a:latin typeface="Times New Roman" panose="02020603050405020304" pitchFamily="18" charset="0"/>
                <a:cs typeface="Times New Roman" panose="02020603050405020304" pitchFamily="18" charset="0"/>
              </a:rPr>
              <a:t>Hoạt</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động</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nào</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là</a:t>
            </a:r>
            <a:r>
              <a:rPr lang="en-US" sz="3600" b="1" dirty="0" smtClean="0">
                <a:solidFill>
                  <a:schemeClr val="tx1"/>
                </a:solidFill>
                <a:latin typeface="Times New Roman" panose="02020603050405020304" pitchFamily="18" charset="0"/>
                <a:cs typeface="Times New Roman" panose="02020603050405020304" pitchFamily="18" charset="0"/>
              </a:rPr>
              <a:t> </a:t>
            </a:r>
            <a:endParaRPr lang="en-US" sz="3600" b="1" dirty="0" smtClean="0">
              <a:solidFill>
                <a:schemeClr val="tx1"/>
              </a:solidFill>
              <a:latin typeface="Times New Roman" panose="02020603050405020304" pitchFamily="18" charset="0"/>
              <a:cs typeface="Times New Roman" panose="02020603050405020304" pitchFamily="18" charset="0"/>
            </a:endParaRPr>
          </a:p>
          <a:p>
            <a:pPr algn="l"/>
            <a:r>
              <a:rPr lang="en-US" sz="3600" b="1" dirty="0" err="1" smtClean="0">
                <a:solidFill>
                  <a:schemeClr val="tx1"/>
                </a:solidFill>
                <a:latin typeface="Times New Roman" panose="02020603050405020304" pitchFamily="18" charset="0"/>
                <a:cs typeface="Times New Roman" panose="02020603050405020304" pitchFamily="18" charset="0"/>
              </a:rPr>
              <a:t>hoạt</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động</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nghiên</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cứu</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khoa</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học</a:t>
            </a:r>
            <a:r>
              <a:rPr lang="en-US" sz="3600" b="1" dirty="0" smtClean="0">
                <a:solidFill>
                  <a:schemeClr val="tx1"/>
                </a:solidFill>
                <a:latin typeface="Times New Roman" panose="02020603050405020304" pitchFamily="18" charset="0"/>
                <a:cs typeface="Times New Roman" panose="02020603050405020304" pitchFamily="18" charset="0"/>
              </a:rPr>
              <a:t>?</a:t>
            </a:r>
            <a:endParaRPr lang="en-US" sz="3600" b="1" dirty="0" smtClean="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0" y="847090"/>
            <a:ext cx="6380480" cy="3034030"/>
          </a:xfrm>
          <a:prstGeom prst="rect">
            <a:avLst/>
          </a:prstGeom>
        </p:spPr>
      </p:pic>
      <p:pic>
        <p:nvPicPr>
          <p:cNvPr id="6" name="Picture 5"/>
          <p:cNvPicPr>
            <a:picLocks noChangeAspect="1"/>
          </p:cNvPicPr>
          <p:nvPr/>
        </p:nvPicPr>
        <p:blipFill>
          <a:blip r:embed="rId2"/>
          <a:stretch>
            <a:fillRect/>
          </a:stretch>
        </p:blipFill>
        <p:spPr>
          <a:xfrm>
            <a:off x="0" y="4024630"/>
            <a:ext cx="6380480" cy="2833370"/>
          </a:xfrm>
          <a:prstGeom prst="rect">
            <a:avLst/>
          </a:prstGeom>
        </p:spPr>
      </p:pic>
      <p:sp>
        <p:nvSpPr>
          <p:cNvPr id="7" name="Title 6"/>
          <p:cNvSpPr>
            <a:spLocks noGrp="1"/>
          </p:cNvSpPr>
          <p:nvPr>
            <p:ph type="title"/>
          </p:nvPr>
        </p:nvSpPr>
        <p:spPr>
          <a:xfrm>
            <a:off x="394970" y="184150"/>
            <a:ext cx="10515600" cy="662940"/>
          </a:xfrm>
        </p:spPr>
        <p:txBody>
          <a:bodyPr>
            <a:normAutofit fontScale="90000"/>
          </a:bodyPr>
          <a:p>
            <a:r>
              <a:rPr lang="en-US" b="1" dirty="0" smtClean="0">
                <a:solidFill>
                  <a:srgbClr val="FF0000"/>
                </a:solidFill>
                <a:latin typeface="Times New Roman" panose="02020603050405020304" pitchFamily="18" charset="0"/>
                <a:cs typeface="Times New Roman" panose="02020603050405020304" pitchFamily="18" charset="0"/>
              </a:rPr>
              <a:t>1. KHOA HỌC TỰ NHIÊN:</a:t>
            </a:r>
            <a:endParaRPr lang="en-US" b="1" dirty="0" smtClean="0">
              <a:solidFill>
                <a:srgbClr val="FF0000"/>
              </a:solidFill>
              <a:latin typeface="Times New Roman" panose="02020603050405020304" pitchFamily="18" charset="0"/>
              <a:cs typeface="Times New Roman" panose="02020603050405020304" pitchFamily="18" charset="0"/>
            </a:endParaRPr>
          </a:p>
        </p:txBody>
      </p:sp>
      <p:sp>
        <p:nvSpPr>
          <p:cNvPr id="8" name="Text Box 7"/>
          <p:cNvSpPr txBox="1"/>
          <p:nvPr/>
        </p:nvSpPr>
        <p:spPr>
          <a:xfrm>
            <a:off x="6519545" y="847090"/>
            <a:ext cx="5447665" cy="5621020"/>
          </a:xfrm>
          <a:prstGeom prst="rect">
            <a:avLst/>
          </a:prstGeom>
          <a:noFill/>
        </p:spPr>
        <p:txBody>
          <a:bodyPr wrap="square" rtlCol="0" anchor="t">
            <a:spAutoFit/>
          </a:bodyPr>
          <a:p>
            <a:pPr marL="345440" eaLnBrk="0">
              <a:lnSpc>
                <a:spcPct val="107000"/>
              </a:lnSpc>
              <a:spcAft>
                <a:spcPts val="0"/>
              </a:spcAft>
            </a:pPr>
            <a:r>
              <a:rPr lang="en-US" sz="2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Mục đích của các hoạt động nghiên cứu khoa học tự nhiên là gì?</a:t>
            </a: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endParaRPr lang="en-US" sz="2400" b="1">
              <a:latin typeface="Times New Roman" panose="02020603050405020304" pitchFamily="18" charset="0"/>
              <a:ea typeface="Arial Unicode MS" panose="020B0604020202020204" pitchFamily="34" charset="-128"/>
              <a:cs typeface="Times New Roman" panose="02020603050405020304" pitchFamily="18" charset="0"/>
            </a:endParaRPr>
          </a:p>
          <a:p>
            <a:pPr marL="800100" lvl="1" indent="-342900" eaLnBrk="0">
              <a:lnSpc>
                <a:spcPct val="107000"/>
              </a:lnSpc>
              <a:buFont typeface="+mj-lt"/>
              <a:buAutoNum type="alphaUcPeriod"/>
            </a:pPr>
            <a:r>
              <a:rPr lang="en-US" sz="2400" b="1">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sym typeface="+mn-ea"/>
              </a:rPr>
              <a:t>Nhằm phát hiện ra bản chất quy luật của sự vật, hiện tượng trong thế giới tự nhiên </a:t>
            </a:r>
            <a:endParaRPr lang="en-US" sz="2400" b="1">
              <a:latin typeface="Times New Roman" panose="02020603050405020304" pitchFamily="18" charset="0"/>
              <a:ea typeface="Arial Unicode MS" panose="020B0604020202020204" pitchFamily="34" charset="-128"/>
              <a:cs typeface="Times New Roman" panose="02020603050405020304" pitchFamily="18" charset="0"/>
            </a:endParaRPr>
          </a:p>
          <a:p>
            <a:pPr marL="800100" lvl="1" indent="-342900" eaLnBrk="0">
              <a:lnSpc>
                <a:spcPct val="107000"/>
              </a:lnSpc>
              <a:buFont typeface="+mj-lt"/>
              <a:buAutoNum type="alphaUcPeriod"/>
            </a:pPr>
            <a:r>
              <a:rPr lang="en-US" sz="2400" b="1">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sym typeface="+mn-ea"/>
              </a:rPr>
              <a:t>Sáng tạo ra phương pháp, phương tiện mới để làm thay đổi sự vật, hiện tượng phục vụ cho mục đích của con người.</a:t>
            </a:r>
            <a:r>
              <a:rPr lang="en-US" sz="2400" b="1">
                <a:latin typeface="Times New Roman" panose="02020603050405020304" pitchFamily="18" charset="0"/>
                <a:ea typeface="Arial Unicode MS" panose="020B0604020202020204" pitchFamily="34" charset="-128"/>
                <a:cs typeface="Times New Roman" panose="02020603050405020304" pitchFamily="18" charset="0"/>
                <a:sym typeface="+mn-ea"/>
              </a:rPr>
              <a:t> </a:t>
            </a:r>
            <a:endParaRPr lang="en-US" sz="2400" b="1">
              <a:latin typeface="Times New Roman" panose="02020603050405020304" pitchFamily="18" charset="0"/>
              <a:ea typeface="Arial Unicode MS" panose="020B0604020202020204" pitchFamily="34" charset="-128"/>
              <a:cs typeface="Times New Roman" panose="02020603050405020304" pitchFamily="18" charset="0"/>
            </a:endParaRPr>
          </a:p>
          <a:p>
            <a:pPr marL="800100" lvl="1" indent="-342900" eaLnBrk="0">
              <a:lnSpc>
                <a:spcPct val="107000"/>
              </a:lnSpc>
              <a:buFont typeface="+mj-lt"/>
              <a:buAutoNum type="alphaUcPeriod"/>
            </a:pP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Thay đổi quy luật thế giới tự nhiên, bắt tự nhiên thuận theo ý muốn con người.</a:t>
            </a:r>
            <a:endParaRPr lang="en-US" sz="2400" b="1">
              <a:latin typeface="Times New Roman" panose="02020603050405020304" pitchFamily="18" charset="0"/>
              <a:ea typeface="Arial Unicode MS" panose="020B0604020202020204" pitchFamily="34" charset="-128"/>
              <a:cs typeface="Times New Roman" panose="02020603050405020304" pitchFamily="18" charset="0"/>
            </a:endParaRPr>
          </a:p>
          <a:p>
            <a:pPr marL="800100" lvl="1" indent="-342900" eaLnBrk="0">
              <a:lnSpc>
                <a:spcPct val="107000"/>
              </a:lnSpc>
              <a:buFont typeface="+mj-lt"/>
              <a:buAutoNum type="alphaUcPeriod"/>
            </a:pP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Cả hai phương án A và B đều đúng.</a:t>
            </a:r>
            <a:endParaRPr lang="en-US" sz="2400" b="1"/>
          </a:p>
        </p:txBody>
      </p:sp>
      <p:sp>
        <p:nvSpPr>
          <p:cNvPr id="9" name="Oval 8"/>
          <p:cNvSpPr/>
          <p:nvPr/>
        </p:nvSpPr>
        <p:spPr>
          <a:xfrm>
            <a:off x="6724872" y="5482611"/>
            <a:ext cx="691287" cy="69128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856" y="179978"/>
            <a:ext cx="6093372" cy="706755"/>
          </a:xfrm>
          <a:prstGeom prst="rect">
            <a:avLst/>
          </a:prstGeom>
          <a:noFill/>
        </p:spPr>
        <p:txBody>
          <a:bodyPr wrap="square">
            <a:spAutoFit/>
          </a:bodyPr>
          <a:lstStyle/>
          <a:p>
            <a:pPr lvl="0"/>
            <a:r>
              <a:rPr lang="en-US" sz="4000" b="1">
                <a:solidFill>
                  <a:srgbClr val="FF0000"/>
                </a:solidFill>
                <a:latin typeface="Times New Roman" panose="02020603050405020304" pitchFamily="18" charset="0"/>
                <a:ea typeface="Roboto" panose="02000000000000000000" pitchFamily="2" charset="0"/>
                <a:cs typeface="Times New Roman" panose="02020603050405020304" pitchFamily="18" charset="0"/>
              </a:rPr>
              <a:t>1. Khoa học tự nhiên:</a:t>
            </a:r>
            <a:endParaRPr lang="en-US" sz="4000" b="1">
              <a:solidFill>
                <a:srgbClr val="FF0000"/>
              </a:solidFill>
              <a:latin typeface="Times New Roman" panose="02020603050405020304" pitchFamily="18" charset="0"/>
              <a:ea typeface="Roboto" panose="02000000000000000000" pitchFamily="2" charset="0"/>
              <a:cs typeface="Times New Roman" panose="02020603050405020304" pitchFamily="18" charset="0"/>
            </a:endParaRPr>
          </a:p>
        </p:txBody>
      </p:sp>
      <p:pic>
        <p:nvPicPr>
          <p:cNvPr id="2050" name="Picture 2" descr="Miễn thuế với doanh nghiệp nghiên cứu khoa học và phát triển công nghệ -  Dịch vụ kế toán thuế chuyên nghiệ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3885" y="1233170"/>
            <a:ext cx="5307965" cy="37350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04191" y="5180548"/>
            <a:ext cx="5407573" cy="1198880"/>
          </a:xfrm>
          <a:prstGeom prst="rect">
            <a:avLst/>
          </a:prstGeom>
          <a:noFill/>
        </p:spPr>
        <p:txBody>
          <a:bodyPr wrap="square" rtlCol="0">
            <a:spAutoFit/>
          </a:bodyPr>
          <a:lstStyle/>
          <a:p>
            <a:pPr algn="just"/>
            <a:r>
              <a:rPr lang="en-US" sz="2400" b="1">
                <a:latin typeface="Times New Roman" panose="02020603050405020304" pitchFamily="18" charset="0"/>
                <a:cs typeface="Times New Roman" panose="02020603050405020304" pitchFamily="18" charset="0"/>
              </a:rPr>
              <a:t>Hoạt động của con người chủ động tìm tòi, khám phá tri thức khoa học gọi là </a:t>
            </a:r>
            <a:r>
              <a:rPr lang="en-US" sz="2400" b="1">
                <a:solidFill>
                  <a:srgbClr val="0070C0"/>
                </a:solidFill>
                <a:latin typeface="Times New Roman" panose="02020603050405020304" pitchFamily="18" charset="0"/>
                <a:cs typeface="Times New Roman" panose="02020603050405020304" pitchFamily="18" charset="0"/>
              </a:rPr>
              <a:t>hoạt động nghiên cứu khoa học</a:t>
            </a:r>
            <a:r>
              <a:rPr lang="en-US" sz="2400" b="1">
                <a:latin typeface="Times New Roman" panose="02020603050405020304" pitchFamily="18" charset="0"/>
                <a:cs typeface="Times New Roman" panose="02020603050405020304" pitchFamily="18" charset="0"/>
              </a:rPr>
              <a:t>.</a:t>
            </a:r>
            <a:endParaRPr lang="en-US" sz="2400" b="1">
              <a:latin typeface="Times New Roman" panose="02020603050405020304" pitchFamily="18" charset="0"/>
              <a:cs typeface="Times New Roman" panose="02020603050405020304" pitchFamily="18" charset="0"/>
            </a:endParaRPr>
          </a:p>
        </p:txBody>
      </p:sp>
      <p:sp>
        <p:nvSpPr>
          <p:cNvPr id="12" name="TextBox 11"/>
          <p:cNvSpPr txBox="1"/>
          <p:nvPr/>
        </p:nvSpPr>
        <p:spPr>
          <a:xfrm>
            <a:off x="6858000" y="5180548"/>
            <a:ext cx="4818993" cy="829945"/>
          </a:xfrm>
          <a:prstGeom prst="rect">
            <a:avLst/>
          </a:prstGeom>
          <a:noFill/>
        </p:spPr>
        <p:txBody>
          <a:bodyPr wrap="square" rtlCol="0">
            <a:spAutoFit/>
          </a:bodyPr>
          <a:lstStyle/>
          <a:p>
            <a:pPr algn="just"/>
            <a:r>
              <a:rPr lang="en-US" sz="2400" b="1">
                <a:solidFill>
                  <a:schemeClr val="tx1"/>
                </a:solidFill>
                <a:latin typeface="Times New Roman" panose="02020603050405020304" pitchFamily="18" charset="0"/>
                <a:cs typeface="Times New Roman" panose="02020603050405020304" pitchFamily="18" charset="0"/>
              </a:rPr>
              <a:t>Những người hoạt động nghiên cứu khoa học gọi là</a:t>
            </a:r>
            <a:r>
              <a:rPr lang="en-US" sz="2400" b="1">
                <a:solidFill>
                  <a:schemeClr val="tx1"/>
                </a:solidFill>
                <a:latin typeface="Times New Roman" panose="02020603050405020304" pitchFamily="18" charset="0"/>
                <a:cs typeface="Times New Roman" panose="02020603050405020304" pitchFamily="18" charset="0"/>
              </a:rPr>
              <a:t> nhà khoa học.</a:t>
            </a:r>
            <a:endParaRPr lang="en-US" sz="2400" b="1">
              <a:solidFill>
                <a:schemeClr val="tx1"/>
              </a:solidFill>
              <a:latin typeface="Times New Roman" panose="02020603050405020304" pitchFamily="18" charset="0"/>
              <a:cs typeface="Times New Roman" panose="02020603050405020304" pitchFamily="18" charset="0"/>
            </a:endParaRPr>
          </a:p>
        </p:txBody>
      </p:sp>
      <p:pic>
        <p:nvPicPr>
          <p:cNvPr id="2052" name="Picture 4" descr="Các nhà khoa học đã tìm ra được &amp;quot;thủ phạm chính&amp;quot; gây rụng tóc, hói đầu"/>
          <p:cNvPicPr>
            <a:picLocks noChangeAspect="1" noChangeArrowheads="1"/>
          </p:cNvPicPr>
          <p:nvPr/>
        </p:nvPicPr>
        <p:blipFill rotWithShape="1">
          <a:blip r:embed="rId2">
            <a:extLst>
              <a:ext uri="{28A0092B-C50C-407E-A947-70E740481C1C}">
                <a14:useLocalDpi xmlns:a14="http://schemas.microsoft.com/office/drawing/2010/main" val="0"/>
              </a:ext>
            </a:extLst>
          </a:blip>
          <a:srcRect l="28354"/>
          <a:stretch>
            <a:fillRect/>
          </a:stretch>
        </p:blipFill>
        <p:spPr bwMode="auto">
          <a:xfrm>
            <a:off x="6858000" y="1233170"/>
            <a:ext cx="4806950" cy="3764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wipe(left)">
                                      <p:cBhvr>
                                        <p:cTn id="15" dur="500"/>
                                        <p:tgtEl>
                                          <p:spTgt spid="205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 y="20955"/>
            <a:ext cx="12192000" cy="6858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2814031" y="159800"/>
            <a:ext cx="4430333" cy="6698200"/>
            <a:chOff x="2775394" y="159800"/>
            <a:chExt cx="4430333" cy="6698200"/>
          </a:xfrm>
        </p:grpSpPr>
        <p:sp>
          <p:nvSpPr>
            <p:cNvPr id="3" name="TextBox 2"/>
            <p:cNvSpPr txBox="1"/>
            <p:nvPr/>
          </p:nvSpPr>
          <p:spPr>
            <a:xfrm>
              <a:off x="2775394" y="159800"/>
              <a:ext cx="4430333" cy="523220"/>
            </a:xfrm>
            <a:prstGeom prst="rect">
              <a:avLst/>
            </a:prstGeom>
            <a:solidFill>
              <a:schemeClr val="bg1"/>
            </a:solidFill>
          </p:spPr>
          <p:txBody>
            <a:bodyPr wrap="square" rtlCol="0">
              <a:spAutoFit/>
            </a:bodyPr>
            <a:lstStyle/>
            <a:p>
              <a:pPr algn="ctr"/>
              <a:r>
                <a:rPr lang="en-US" sz="2800" b="1">
                  <a:ln>
                    <a:solidFill>
                      <a:schemeClr val="bg2"/>
                    </a:solidFill>
                  </a:ln>
                  <a:solidFill>
                    <a:schemeClr val="accent5"/>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KHOA HỌC TỰ NHIÊN </a:t>
              </a:r>
              <a:endParaRPr lang="en-US" sz="2800" b="1">
                <a:ln>
                  <a:solidFill>
                    <a:schemeClr val="bg2"/>
                  </a:solidFill>
                </a:ln>
                <a:solidFill>
                  <a:schemeClr val="accent5"/>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4682785" y="687806"/>
              <a:ext cx="615553" cy="6170194"/>
            </a:xfrm>
            <a:prstGeom prst="rect">
              <a:avLst/>
            </a:prstGeom>
            <a:solidFill>
              <a:schemeClr val="bg1"/>
            </a:solidFill>
          </p:spPr>
          <p:txBody>
            <a:bodyPr vert="vert" wrap="square" rtlCol="0">
              <a:spAutoFit/>
            </a:bodyPr>
            <a:lstStyle/>
            <a:p>
              <a:r>
                <a:rPr lang="en-US" sz="2400" b="1">
                  <a:ln>
                    <a:solidFill>
                      <a:schemeClr val="bg1"/>
                    </a:solidFill>
                  </a:ln>
                  <a:solidFill>
                    <a:schemeClr val="accent2">
                      <a:lumMod val="75000"/>
                    </a:schemeClr>
                  </a:solidFill>
                </a:rPr>
                <a:t> </a:t>
              </a:r>
              <a:r>
                <a:rPr lang="en-US" sz="2800" b="1">
                  <a:ln>
                    <a:solidFill>
                      <a:schemeClr val="bg1"/>
                    </a:solidFill>
                  </a:ln>
                  <a:solidFill>
                    <a:schemeClr val="accent2">
                      <a:lumMod val="75000"/>
                    </a:schemeClr>
                  </a:solidFill>
                </a:rPr>
                <a:t>Là ngành khoa học nghiên cứu về </a:t>
              </a:r>
              <a:r>
                <a:rPr lang="en-US" sz="2800">
                  <a:ln>
                    <a:solidFill>
                      <a:schemeClr val="bg1"/>
                    </a:solidFill>
                  </a:ln>
                  <a:solidFill>
                    <a:schemeClr val="bg1"/>
                  </a:solidFill>
                </a:rPr>
                <a:t> </a:t>
              </a:r>
              <a:endParaRPr lang="en-US" sz="2800">
                <a:ln>
                  <a:solidFill>
                    <a:schemeClr val="bg1"/>
                  </a:solidFill>
                </a:ln>
                <a:solidFill>
                  <a:srgbClr val="FF0000"/>
                </a:solidFill>
              </a:endParaRPr>
            </a:p>
          </p:txBody>
        </p:sp>
      </p:grpSp>
      <p:grpSp>
        <p:nvGrpSpPr>
          <p:cNvPr id="8" name="Group 7"/>
          <p:cNvGrpSpPr/>
          <p:nvPr/>
        </p:nvGrpSpPr>
        <p:grpSpPr>
          <a:xfrm>
            <a:off x="1186435" y="969561"/>
            <a:ext cx="3599380" cy="2643462"/>
            <a:chOff x="1318322" y="969561"/>
            <a:chExt cx="3467493" cy="2643462"/>
          </a:xfrm>
        </p:grpSpPr>
        <p:cxnSp>
          <p:nvCxnSpPr>
            <p:cNvPr id="5" name="Straight Connector 4"/>
            <p:cNvCxnSpPr/>
            <p:nvPr/>
          </p:nvCxnSpPr>
          <p:spPr>
            <a:xfrm flipH="1">
              <a:off x="2371027" y="969561"/>
              <a:ext cx="2414788" cy="0"/>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371027" y="969562"/>
              <a:ext cx="1" cy="355382"/>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pic>
          <p:nvPicPr>
            <p:cNvPr id="1028" name="Picture 4" descr="Kết quả hình ảnh cho sự vật trong tự nhiên"/>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4334" t="3531" r="3785" b="4037"/>
            <a:stretch>
              <a:fillRect/>
            </a:stretch>
          </p:blipFill>
          <p:spPr bwMode="auto">
            <a:xfrm>
              <a:off x="1318322" y="1963873"/>
              <a:ext cx="2232742" cy="16491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318323" y="1321355"/>
              <a:ext cx="2232741" cy="830997"/>
            </a:xfrm>
            <a:prstGeom prst="rect">
              <a:avLst/>
            </a:prstGeom>
            <a:solidFill>
              <a:schemeClr val="bg1"/>
            </a:solidFill>
          </p:spPr>
          <p:txBody>
            <a:bodyPr wrap="square" rtlCol="0">
              <a:spAutoFit/>
            </a:bodyPr>
            <a:lstStyle/>
            <a:p>
              <a:pPr algn="ctr"/>
              <a:r>
                <a:rPr lang="en-US" sz="2400" b="1">
                  <a:ln>
                    <a:solidFill>
                      <a:schemeClr val="bg2"/>
                    </a:solidFill>
                  </a:ln>
                  <a:solidFill>
                    <a:srgbClr val="0000CC"/>
                  </a:solidFill>
                </a:rPr>
                <a:t>Sự  vật </a:t>
              </a:r>
              <a:endParaRPr lang="en-US" sz="2400" b="1">
                <a:ln>
                  <a:solidFill>
                    <a:schemeClr val="bg2"/>
                  </a:solidFill>
                </a:ln>
                <a:solidFill>
                  <a:srgbClr val="0000CC"/>
                </a:solidFill>
              </a:endParaRPr>
            </a:p>
            <a:p>
              <a:pPr algn="ctr"/>
              <a:r>
                <a:rPr lang="en-US" sz="2400" b="1">
                  <a:ln>
                    <a:solidFill>
                      <a:schemeClr val="bg2"/>
                    </a:solidFill>
                  </a:ln>
                  <a:solidFill>
                    <a:srgbClr val="0000CC"/>
                  </a:solidFill>
                </a:rPr>
                <a:t>tự nhiên</a:t>
              </a:r>
              <a:endParaRPr lang="en-US" sz="2400" b="1">
                <a:ln>
                  <a:solidFill>
                    <a:schemeClr val="bg2"/>
                  </a:solidFill>
                </a:ln>
                <a:solidFill>
                  <a:srgbClr val="0000CC"/>
                </a:solidFill>
              </a:endParaRPr>
            </a:p>
          </p:txBody>
        </p:sp>
      </p:grpSp>
      <p:grpSp>
        <p:nvGrpSpPr>
          <p:cNvPr id="9" name="Group 8"/>
          <p:cNvGrpSpPr/>
          <p:nvPr/>
        </p:nvGrpSpPr>
        <p:grpSpPr>
          <a:xfrm>
            <a:off x="5316181" y="1300229"/>
            <a:ext cx="3556121" cy="2616847"/>
            <a:chOff x="5316181" y="1300229"/>
            <a:chExt cx="3556121" cy="2616847"/>
          </a:xfrm>
        </p:grpSpPr>
        <p:cxnSp>
          <p:nvCxnSpPr>
            <p:cNvPr id="15" name="Straight Connector 14"/>
            <p:cNvCxnSpPr/>
            <p:nvPr/>
          </p:nvCxnSpPr>
          <p:spPr>
            <a:xfrm flipH="1">
              <a:off x="5316181" y="1300229"/>
              <a:ext cx="2414788" cy="0"/>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730969" y="1320946"/>
              <a:ext cx="1" cy="355382"/>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492512" y="1687530"/>
              <a:ext cx="2379790" cy="830997"/>
            </a:xfrm>
            <a:prstGeom prst="rect">
              <a:avLst/>
            </a:prstGeom>
            <a:solidFill>
              <a:schemeClr val="bg1"/>
            </a:solidFill>
          </p:spPr>
          <p:txBody>
            <a:bodyPr wrap="square" rtlCol="0">
              <a:spAutoFit/>
            </a:bodyPr>
            <a:lstStyle/>
            <a:p>
              <a:pPr algn="ctr"/>
              <a:r>
                <a:rPr lang="en-US" sz="2400" b="1">
                  <a:ln>
                    <a:solidFill>
                      <a:schemeClr val="bg2"/>
                    </a:solidFill>
                  </a:ln>
                  <a:solidFill>
                    <a:srgbClr val="0000CC"/>
                  </a:solidFill>
                </a:rPr>
                <a:t>Hiện tượng</a:t>
              </a:r>
              <a:endParaRPr lang="en-US" sz="2400" b="1">
                <a:ln>
                  <a:solidFill>
                    <a:schemeClr val="bg2"/>
                  </a:solidFill>
                </a:ln>
                <a:solidFill>
                  <a:srgbClr val="0000CC"/>
                </a:solidFill>
              </a:endParaRPr>
            </a:p>
            <a:p>
              <a:pPr algn="ctr"/>
              <a:r>
                <a:rPr lang="en-US" sz="2400" b="1">
                  <a:ln>
                    <a:solidFill>
                      <a:schemeClr val="bg2"/>
                    </a:solidFill>
                  </a:ln>
                  <a:solidFill>
                    <a:srgbClr val="0000CC"/>
                  </a:solidFill>
                </a:rPr>
                <a:t>tự nhiên</a:t>
              </a:r>
              <a:endParaRPr lang="en-US" sz="2400" b="1">
                <a:ln>
                  <a:solidFill>
                    <a:schemeClr val="bg2"/>
                  </a:solidFill>
                </a:ln>
                <a:solidFill>
                  <a:srgbClr val="0000CC"/>
                </a:solidFill>
              </a:endParaRPr>
            </a:p>
          </p:txBody>
        </p:sp>
        <p:pic>
          <p:nvPicPr>
            <p:cNvPr id="1030" name="Picture 6" descr="Kết quả hình ảnh cho hiện tượng hoá họ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2512" y="2429707"/>
              <a:ext cx="2379790" cy="1487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1186436" y="3686273"/>
            <a:ext cx="3604342" cy="3227976"/>
            <a:chOff x="1186436" y="3686273"/>
            <a:chExt cx="3604342" cy="3227976"/>
          </a:xfrm>
        </p:grpSpPr>
        <p:cxnSp>
          <p:nvCxnSpPr>
            <p:cNvPr id="16" name="Straight Connector 15"/>
            <p:cNvCxnSpPr/>
            <p:nvPr/>
          </p:nvCxnSpPr>
          <p:spPr>
            <a:xfrm flipH="1">
              <a:off x="2375990" y="3691439"/>
              <a:ext cx="2414788" cy="0"/>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371028" y="3686273"/>
              <a:ext cx="1" cy="355382"/>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86436" y="4027704"/>
              <a:ext cx="2317665" cy="830997"/>
            </a:xfrm>
            <a:prstGeom prst="rect">
              <a:avLst/>
            </a:prstGeom>
            <a:solidFill>
              <a:schemeClr val="bg1"/>
            </a:solidFill>
          </p:spPr>
          <p:txBody>
            <a:bodyPr wrap="square" rtlCol="0">
              <a:spAutoFit/>
            </a:bodyPr>
            <a:lstStyle/>
            <a:p>
              <a:pPr algn="ctr"/>
              <a:r>
                <a:rPr lang="en-US" sz="2400" b="1">
                  <a:ln>
                    <a:solidFill>
                      <a:schemeClr val="bg2"/>
                    </a:solidFill>
                  </a:ln>
                  <a:solidFill>
                    <a:srgbClr val="0000CC"/>
                  </a:solidFill>
                </a:rPr>
                <a:t>Quy luật </a:t>
              </a:r>
              <a:endParaRPr lang="en-US" sz="2400" b="1">
                <a:ln>
                  <a:solidFill>
                    <a:schemeClr val="bg2"/>
                  </a:solidFill>
                </a:ln>
                <a:solidFill>
                  <a:srgbClr val="0000CC"/>
                </a:solidFill>
              </a:endParaRPr>
            </a:p>
            <a:p>
              <a:pPr algn="ctr"/>
              <a:r>
                <a:rPr lang="en-US" sz="2400" b="1">
                  <a:ln>
                    <a:solidFill>
                      <a:schemeClr val="bg2"/>
                    </a:solidFill>
                  </a:ln>
                  <a:solidFill>
                    <a:srgbClr val="0000CC"/>
                  </a:solidFill>
                </a:rPr>
                <a:t>tự nhiên</a:t>
              </a:r>
              <a:endParaRPr lang="en-US" sz="2400" b="1">
                <a:ln>
                  <a:solidFill>
                    <a:schemeClr val="bg2"/>
                  </a:solidFill>
                </a:ln>
                <a:solidFill>
                  <a:srgbClr val="0000CC"/>
                </a:solidFill>
              </a:endParaRPr>
            </a:p>
          </p:txBody>
        </p:sp>
        <p:pic>
          <p:nvPicPr>
            <p:cNvPr id="1032" name="Picture 8" descr="Kết quả hình ảnh cho vòng tuần hoàn của nước trong tự nhiê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437" y="4847491"/>
              <a:ext cx="2317665" cy="20667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4934776" y="4015591"/>
            <a:ext cx="5175138" cy="1517722"/>
            <a:chOff x="5346900" y="4030706"/>
            <a:chExt cx="4396986" cy="1517722"/>
          </a:xfrm>
        </p:grpSpPr>
        <p:cxnSp>
          <p:nvCxnSpPr>
            <p:cNvPr id="17" name="Straight Connector 16"/>
            <p:cNvCxnSpPr/>
            <p:nvPr/>
          </p:nvCxnSpPr>
          <p:spPr>
            <a:xfrm flipH="1">
              <a:off x="5346900" y="4030706"/>
              <a:ext cx="2414788" cy="0"/>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7761688" y="4030706"/>
              <a:ext cx="1" cy="355382"/>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779488" y="4348099"/>
              <a:ext cx="3964398" cy="1200329"/>
            </a:xfrm>
            <a:prstGeom prst="rect">
              <a:avLst/>
            </a:prstGeom>
            <a:solidFill>
              <a:schemeClr val="bg1"/>
            </a:solidFill>
          </p:spPr>
          <p:txBody>
            <a:bodyPr wrap="square" rtlCol="0">
              <a:spAutoFit/>
            </a:bodyPr>
            <a:lstStyle/>
            <a:p>
              <a:pPr algn="ctr"/>
              <a:r>
                <a:rPr lang="en-US" sz="2400" b="1">
                  <a:ln>
                    <a:solidFill>
                      <a:schemeClr val="bg2"/>
                    </a:solidFill>
                  </a:ln>
                  <a:solidFill>
                    <a:srgbClr val="0000CC"/>
                  </a:solidFill>
                </a:rPr>
                <a:t>Những ảnh hưởng của chúng đến cuộc sống con người và môi trường </a:t>
              </a:r>
              <a:endParaRPr lang="en-US" sz="2400" b="1">
                <a:ln>
                  <a:solidFill>
                    <a:schemeClr val="bg2"/>
                  </a:solidFill>
                </a:ln>
                <a:solidFill>
                  <a:srgbClr val="0000CC"/>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856" y="179978"/>
            <a:ext cx="6093372" cy="706755"/>
          </a:xfrm>
          <a:prstGeom prst="rect">
            <a:avLst/>
          </a:prstGeom>
          <a:noFill/>
        </p:spPr>
        <p:txBody>
          <a:bodyPr wrap="square">
            <a:spAutoFit/>
          </a:bodyPr>
          <a:lstStyle/>
          <a:p>
            <a:pPr lvl="0"/>
            <a:r>
              <a:rPr lang="en-US" sz="4000" b="1">
                <a:solidFill>
                  <a:srgbClr val="FF0000"/>
                </a:solidFill>
                <a:latin typeface="Times New Roman" panose="02020603050405020304" pitchFamily="18" charset="0"/>
                <a:ea typeface="Roboto" panose="02000000000000000000" pitchFamily="2" charset="0"/>
                <a:cs typeface="Times New Roman" panose="02020603050405020304" pitchFamily="18" charset="0"/>
              </a:rPr>
              <a:t>1. Khoa học tự nhiên:</a:t>
            </a:r>
            <a:endParaRPr lang="en-US" sz="4000" b="1">
              <a:solidFill>
                <a:srgbClr val="FF0000"/>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12" name="TextBox 11"/>
          <p:cNvSpPr txBox="1"/>
          <p:nvPr/>
        </p:nvSpPr>
        <p:spPr>
          <a:xfrm>
            <a:off x="1278255" y="1166495"/>
            <a:ext cx="8122920" cy="2061210"/>
          </a:xfrm>
          <a:prstGeom prst="rect">
            <a:avLst/>
          </a:prstGeom>
          <a:noFill/>
        </p:spPr>
        <p:txBody>
          <a:bodyPr wrap="square" rtlCol="0">
            <a:spAutoFit/>
          </a:bodyPr>
          <a:lstStyle/>
          <a:p>
            <a:pPr algn="just"/>
            <a:r>
              <a:rPr lang="en-US" sz="3200" b="1">
                <a:solidFill>
                  <a:schemeClr val="tx1"/>
                </a:solidFill>
                <a:latin typeface="Times New Roman" panose="02020603050405020304" pitchFamily="18" charset="0"/>
                <a:cs typeface="Times New Roman" panose="02020603050405020304" pitchFamily="18" charset="0"/>
              </a:rPr>
              <a:t>Khoa học tự nhiên là ngành khoa học nghiên cứu về các sự vật, hiện tượng, quy luật tự nhiên, những ảnh hưởng của chúng đến cuộc sống con người và môi trường.</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 name="Picture 25" descr="viet3"/>
          <p:cNvPicPr>
            <a:picLocks noGrp="1" noChangeAspect="1"/>
          </p:cNvPicPr>
          <p:nvPr/>
        </p:nvPicPr>
        <p:blipFill>
          <a:blip r:embed="rId1"/>
          <a:stretch>
            <a:fillRect/>
          </a:stretch>
        </p:blipFill>
        <p:spPr>
          <a:xfrm flipH="1">
            <a:off x="165735" y="682625"/>
            <a:ext cx="909320" cy="7950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 y="179705"/>
            <a:ext cx="10267950" cy="1322070"/>
          </a:xfrm>
          <a:prstGeom prst="rect">
            <a:avLst/>
          </a:prstGeom>
          <a:noFill/>
        </p:spPr>
        <p:txBody>
          <a:bodyPr wrap="square">
            <a:spAutoFit/>
          </a:bodyPr>
          <a:p>
            <a:pPr lvl="0" algn="ctr"/>
            <a:r>
              <a:rPr lang="en-US" sz="4000" b="1">
                <a:solidFill>
                  <a:srgbClr val="FF0000"/>
                </a:solidFill>
                <a:latin typeface="Times New Roman" panose="02020603050405020304" pitchFamily="18" charset="0"/>
                <a:ea typeface="Roboto" panose="02000000000000000000" pitchFamily="2" charset="0"/>
                <a:cs typeface="Times New Roman" panose="02020603050405020304" pitchFamily="18" charset="0"/>
              </a:rPr>
              <a:t>2. VAI TRÒ CỦA KHOA HỌC TỰ NHIÊN TRONG CUỘC SỐNG:</a:t>
            </a:r>
            <a:endParaRPr lang="en-US" sz="4000" b="1">
              <a:solidFill>
                <a:srgbClr val="FF0000"/>
              </a:solidFill>
              <a:latin typeface="Times New Roman" panose="02020603050405020304" pitchFamily="18" charset="0"/>
              <a:ea typeface="Roboto" panose="02000000000000000000" pitchFamily="2"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5" y="-105410"/>
            <a:ext cx="12191365" cy="1891665"/>
          </a:xfrm>
          <a:prstGeom prst="rect">
            <a:avLst/>
          </a:prstGeom>
          <a:solidFill>
            <a:srgbClr val="7C00A8"/>
          </a:solidFill>
        </p:spPr>
        <p:txBody>
          <a:bodyPr wrap="square" rtlCol="0">
            <a:spAutoFit/>
          </a:bodyPr>
          <a:lstStyle/>
          <a:p>
            <a:pPr algn="ctr">
              <a:lnSpc>
                <a:spcPct val="150000"/>
              </a:lnSpc>
            </a:pPr>
            <a:r>
              <a:rPr lang="en-US">
                <a:solidFill>
                  <a:schemeClr val="bg1"/>
                </a:solidFill>
                <a:latin typeface="Tahoma" panose="020B0604030504040204" pitchFamily="34" charset="0"/>
                <a:ea typeface="Tahoma" panose="020B0604030504040204" pitchFamily="34" charset="0"/>
                <a:cs typeface="Tahoma" panose="020B0604030504040204" pitchFamily="34" charset="0"/>
              </a:rPr>
              <a:t>HOẠT ĐỘNG NHÓM (8 phút)</a:t>
            </a:r>
            <a:endParaRPr lang="en-US">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AutoNum type="arabicPeriod"/>
            </a:pPr>
            <a:r>
              <a:rPr lang="en-US" sz="2000" b="1">
                <a:solidFill>
                  <a:schemeClr val="bg1"/>
                </a:solidFill>
                <a:latin typeface="Times New Roman" panose="02020603050405020304" pitchFamily="18" charset="0"/>
                <a:ea typeface="Tahoma" panose="020B0604030504040204" pitchFamily="34" charset="0"/>
                <a:cs typeface="Times New Roman" panose="02020603050405020304" pitchFamily="18" charset="0"/>
              </a:rPr>
              <a:t>Hãy cho biết vai trò của khoa học tự nhiên được thể hiện trong các hình từ 1.7 đến 1.10</a:t>
            </a:r>
            <a:endParaRPr lang="en-US" sz="2000" b="1">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a:p>
            <a:pPr marL="342900" indent="-342900">
              <a:lnSpc>
                <a:spcPct val="150000"/>
              </a:lnSpc>
              <a:buAutoNum type="arabicPeriod"/>
            </a:pPr>
            <a:r>
              <a:rPr lang="en-US" sz="2000" b="1">
                <a:solidFill>
                  <a:schemeClr val="bg1"/>
                </a:solidFill>
                <a:latin typeface="Times New Roman" panose="02020603050405020304" pitchFamily="18" charset="0"/>
                <a:ea typeface="Tahoma" panose="020B0604030504040204" pitchFamily="34" charset="0"/>
                <a:cs typeface="Times New Roman" panose="02020603050405020304" pitchFamily="18" charset="0"/>
              </a:rPr>
              <a:t>Hãy kể tên một số hoạt động trong thực tế có đóng góp vai trò của khoa học tự nhiên ?  </a:t>
            </a:r>
            <a:endParaRPr lang="en-US" sz="2000" b="1">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a:p>
            <a:pPr marL="342900" indent="-342900">
              <a:lnSpc>
                <a:spcPct val="150000"/>
              </a:lnSpc>
              <a:buAutoNum type="arabicPeriod"/>
            </a:pPr>
            <a:r>
              <a:rPr lang="en-US" sz="2000" b="1">
                <a:solidFill>
                  <a:schemeClr val="bg1"/>
                </a:solidFill>
                <a:latin typeface="Times New Roman" panose="02020603050405020304" pitchFamily="18" charset="0"/>
                <a:ea typeface="Tahoma" panose="020B0604030504040204" pitchFamily="34" charset="0"/>
                <a:cs typeface="Times New Roman" panose="02020603050405020304" pitchFamily="18" charset="0"/>
              </a:rPr>
              <a:t>Nêu rõ vai trò của khoa học tự nhiên trong các hoạt động đó ?</a:t>
            </a:r>
            <a:endParaRPr lang="en-US" sz="2000" b="1">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635" y="1668780"/>
            <a:ext cx="12192000" cy="51892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5" y="2540"/>
            <a:ext cx="12192000" cy="6855460"/>
          </a:xfrm>
          <a:prstGeom prst="rect">
            <a:avLst/>
          </a:prstGeom>
        </p:spPr>
      </p:pic>
      <p:grpSp>
        <p:nvGrpSpPr>
          <p:cNvPr id="6" name="Group 5"/>
          <p:cNvGrpSpPr/>
          <p:nvPr/>
        </p:nvGrpSpPr>
        <p:grpSpPr>
          <a:xfrm>
            <a:off x="3137094" y="0"/>
            <a:ext cx="4529797" cy="6827432"/>
            <a:chOff x="3137094" y="283886"/>
            <a:chExt cx="4529797" cy="6544811"/>
          </a:xfrm>
        </p:grpSpPr>
        <p:cxnSp>
          <p:nvCxnSpPr>
            <p:cNvPr id="3" name="Straight Arrow Connector 2"/>
            <p:cNvCxnSpPr/>
            <p:nvPr/>
          </p:nvCxnSpPr>
          <p:spPr>
            <a:xfrm flipH="1" flipV="1">
              <a:off x="5383369" y="283886"/>
              <a:ext cx="18624" cy="5866228"/>
            </a:xfrm>
            <a:prstGeom prst="straightConnector1">
              <a:avLst/>
            </a:prstGeom>
            <a:ln w="1778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137094" y="6150114"/>
              <a:ext cx="4529797" cy="678583"/>
            </a:xfrm>
            <a:prstGeom prst="rect">
              <a:avLst/>
            </a:prstGeom>
            <a:solidFill>
              <a:schemeClr val="accent4">
                <a:lumMod val="75000"/>
              </a:schemeClr>
            </a:solidFill>
          </p:spPr>
          <p:txBody>
            <a:bodyPr wrap="square" rtlCol="0">
              <a:spAutoFit/>
            </a:bodyPr>
            <a:lstStyle/>
            <a:p>
              <a:pPr algn="ctr"/>
              <a:r>
                <a:rPr lang="en-US" sz="2000" b="1">
                  <a:solidFill>
                    <a:schemeClr val="bg1"/>
                  </a:solidFill>
                  <a:latin typeface="Tahoma" panose="020B0604030504040204" pitchFamily="34" charset="0"/>
                  <a:ea typeface="Tahoma" panose="020B0604030504040204" pitchFamily="34" charset="0"/>
                  <a:cs typeface="Tahoma" panose="020B0604030504040204" pitchFamily="34" charset="0"/>
                </a:rPr>
                <a:t>KHOA HỌC TỰ NHIÊN CÓ VAI TRÒ QUAN TRỌNG TRONG: </a:t>
              </a:r>
              <a:endParaRPr lang="en-US" sz="20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53" name="Group 52"/>
          <p:cNvGrpSpPr/>
          <p:nvPr/>
        </p:nvGrpSpPr>
        <p:grpSpPr>
          <a:xfrm>
            <a:off x="1544255" y="621920"/>
            <a:ext cx="4192173" cy="1157908"/>
            <a:chOff x="1544255" y="621920"/>
            <a:chExt cx="4192173" cy="1157908"/>
          </a:xfrm>
        </p:grpSpPr>
        <p:grpSp>
          <p:nvGrpSpPr>
            <p:cNvPr id="19" name="Group 18"/>
            <p:cNvGrpSpPr/>
            <p:nvPr/>
          </p:nvGrpSpPr>
          <p:grpSpPr>
            <a:xfrm>
              <a:off x="1544255" y="621920"/>
              <a:ext cx="4192173" cy="1157908"/>
              <a:chOff x="1505243" y="981344"/>
              <a:chExt cx="4192173" cy="1157908"/>
            </a:xfrm>
          </p:grpSpPr>
          <p:grpSp>
            <p:nvGrpSpPr>
              <p:cNvPr id="16" name="Group 15"/>
              <p:cNvGrpSpPr/>
              <p:nvPr/>
            </p:nvGrpSpPr>
            <p:grpSpPr>
              <a:xfrm>
                <a:off x="1505243" y="981344"/>
                <a:ext cx="4192173" cy="1157908"/>
                <a:chOff x="1039935" y="1077770"/>
                <a:chExt cx="3198868" cy="994539"/>
              </a:xfrm>
            </p:grpSpPr>
            <p:sp>
              <p:nvSpPr>
                <p:cNvPr id="13" name="Flowchart: Document 12"/>
                <p:cNvSpPr/>
                <p:nvPr/>
              </p:nvSpPr>
              <p:spPr>
                <a:xfrm>
                  <a:off x="1039935" y="1096106"/>
                  <a:ext cx="3142633" cy="97620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6502"/>
                    <a:gd name="connsiteY0-2" fmla="*/ 0 h 20818"/>
                    <a:gd name="connsiteX1-3" fmla="*/ 21600 w 26502"/>
                    <a:gd name="connsiteY1-4" fmla="*/ 0 h 20818"/>
                    <a:gd name="connsiteX2-5" fmla="*/ 26502 w 26502"/>
                    <a:gd name="connsiteY2-6" fmla="*/ 10122 h 20818"/>
                    <a:gd name="connsiteX3-7" fmla="*/ 0 w 26502"/>
                    <a:gd name="connsiteY3-8" fmla="*/ 20172 h 20818"/>
                    <a:gd name="connsiteX4-9" fmla="*/ 0 w 26502"/>
                    <a:gd name="connsiteY4-10" fmla="*/ 0 h 20818"/>
                    <a:gd name="connsiteX0-11" fmla="*/ 0 w 26655"/>
                    <a:gd name="connsiteY0-12" fmla="*/ 0 h 20818"/>
                    <a:gd name="connsiteX1-13" fmla="*/ 26655 w 26655"/>
                    <a:gd name="connsiteY1-14" fmla="*/ 0 h 20818"/>
                    <a:gd name="connsiteX2-15" fmla="*/ 26502 w 26655"/>
                    <a:gd name="connsiteY2-16" fmla="*/ 10122 h 20818"/>
                    <a:gd name="connsiteX3-17" fmla="*/ 0 w 26655"/>
                    <a:gd name="connsiteY3-18" fmla="*/ 20172 h 20818"/>
                    <a:gd name="connsiteX4-19" fmla="*/ 0 w 26655"/>
                    <a:gd name="connsiteY4-20" fmla="*/ 0 h 20818"/>
                    <a:gd name="connsiteX0-21" fmla="*/ 0 w 26655"/>
                    <a:gd name="connsiteY0-22" fmla="*/ 0 h 20818"/>
                    <a:gd name="connsiteX1-23" fmla="*/ 26655 w 26655"/>
                    <a:gd name="connsiteY1-24" fmla="*/ 0 h 20818"/>
                    <a:gd name="connsiteX2-25" fmla="*/ 26502 w 26655"/>
                    <a:gd name="connsiteY2-26" fmla="*/ 10122 h 20818"/>
                    <a:gd name="connsiteX3-27" fmla="*/ 0 w 26655"/>
                    <a:gd name="connsiteY3-28" fmla="*/ 20172 h 20818"/>
                    <a:gd name="connsiteX4-29" fmla="*/ 0 w 26655"/>
                    <a:gd name="connsiteY4-30" fmla="*/ 0 h 20818"/>
                    <a:gd name="connsiteX0-31" fmla="*/ 0 w 27230"/>
                    <a:gd name="connsiteY0-32" fmla="*/ 0 h 20818"/>
                    <a:gd name="connsiteX1-33" fmla="*/ 26655 w 27230"/>
                    <a:gd name="connsiteY1-34" fmla="*/ 0 h 20818"/>
                    <a:gd name="connsiteX2-35" fmla="*/ 26502 w 27230"/>
                    <a:gd name="connsiteY2-36" fmla="*/ 10122 h 20818"/>
                    <a:gd name="connsiteX3-37" fmla="*/ 0 w 27230"/>
                    <a:gd name="connsiteY3-38" fmla="*/ 20172 h 20818"/>
                    <a:gd name="connsiteX4-39" fmla="*/ 0 w 27230"/>
                    <a:gd name="connsiteY4-40" fmla="*/ 0 h 20818"/>
                    <a:gd name="connsiteX0-41" fmla="*/ 0 w 27978"/>
                    <a:gd name="connsiteY0-42" fmla="*/ 0 h 20818"/>
                    <a:gd name="connsiteX1-43" fmla="*/ 26655 w 27978"/>
                    <a:gd name="connsiteY1-44" fmla="*/ 0 h 20818"/>
                    <a:gd name="connsiteX2-45" fmla="*/ 26502 w 27978"/>
                    <a:gd name="connsiteY2-46" fmla="*/ 10122 h 20818"/>
                    <a:gd name="connsiteX3-47" fmla="*/ 0 w 27978"/>
                    <a:gd name="connsiteY3-48" fmla="*/ 20172 h 20818"/>
                    <a:gd name="connsiteX4-49" fmla="*/ 0 w 27978"/>
                    <a:gd name="connsiteY4-50" fmla="*/ 0 h 20818"/>
                    <a:gd name="connsiteX0-51" fmla="*/ 0 w 29122"/>
                    <a:gd name="connsiteY0-52" fmla="*/ 0 h 20818"/>
                    <a:gd name="connsiteX1-53" fmla="*/ 26655 w 29122"/>
                    <a:gd name="connsiteY1-54" fmla="*/ 0 h 20818"/>
                    <a:gd name="connsiteX2-55" fmla="*/ 28122 w 29122"/>
                    <a:gd name="connsiteY2-56" fmla="*/ 9514 h 20818"/>
                    <a:gd name="connsiteX3-57" fmla="*/ 26502 w 29122"/>
                    <a:gd name="connsiteY3-58" fmla="*/ 10122 h 20818"/>
                    <a:gd name="connsiteX4-59" fmla="*/ 0 w 29122"/>
                    <a:gd name="connsiteY4-60" fmla="*/ 20172 h 20818"/>
                    <a:gd name="connsiteX5" fmla="*/ 0 w 29122"/>
                    <a:gd name="connsiteY5" fmla="*/ 0 h 20818"/>
                    <a:gd name="connsiteX0-61" fmla="*/ 0 w 29540"/>
                    <a:gd name="connsiteY0-62" fmla="*/ 0 h 20818"/>
                    <a:gd name="connsiteX1-63" fmla="*/ 26655 w 29540"/>
                    <a:gd name="connsiteY1-64" fmla="*/ 0 h 20818"/>
                    <a:gd name="connsiteX2-65" fmla="*/ 29041 w 29540"/>
                    <a:gd name="connsiteY2-66" fmla="*/ 10114 h 20818"/>
                    <a:gd name="connsiteX3-67" fmla="*/ 26502 w 29540"/>
                    <a:gd name="connsiteY3-68" fmla="*/ 10122 h 20818"/>
                    <a:gd name="connsiteX4-69" fmla="*/ 0 w 29540"/>
                    <a:gd name="connsiteY4-70" fmla="*/ 20172 h 20818"/>
                    <a:gd name="connsiteX5-71" fmla="*/ 0 w 29540"/>
                    <a:gd name="connsiteY5-72" fmla="*/ 0 h 20818"/>
                    <a:gd name="connsiteX0-73" fmla="*/ 0 w 29623"/>
                    <a:gd name="connsiteY0-74" fmla="*/ 0 h 20818"/>
                    <a:gd name="connsiteX1-75" fmla="*/ 26655 w 29623"/>
                    <a:gd name="connsiteY1-76" fmla="*/ 0 h 20818"/>
                    <a:gd name="connsiteX2-77" fmla="*/ 29194 w 29623"/>
                    <a:gd name="connsiteY2-78" fmla="*/ 9514 h 20818"/>
                    <a:gd name="connsiteX3-79" fmla="*/ 26502 w 29623"/>
                    <a:gd name="connsiteY3-80" fmla="*/ 10122 h 20818"/>
                    <a:gd name="connsiteX4-81" fmla="*/ 0 w 29623"/>
                    <a:gd name="connsiteY4-82" fmla="*/ 20172 h 20818"/>
                    <a:gd name="connsiteX5-83" fmla="*/ 0 w 29623"/>
                    <a:gd name="connsiteY5-84" fmla="*/ 0 h 20818"/>
                    <a:gd name="connsiteX0-85" fmla="*/ 0 w 30472"/>
                    <a:gd name="connsiteY0-86" fmla="*/ 0 h 20818"/>
                    <a:gd name="connsiteX1-87" fmla="*/ 26655 w 30472"/>
                    <a:gd name="connsiteY1-88" fmla="*/ 0 h 20818"/>
                    <a:gd name="connsiteX2-89" fmla="*/ 30420 w 30472"/>
                    <a:gd name="connsiteY2-90" fmla="*/ 7114 h 20818"/>
                    <a:gd name="connsiteX3-91" fmla="*/ 26502 w 30472"/>
                    <a:gd name="connsiteY3-92" fmla="*/ 10122 h 20818"/>
                    <a:gd name="connsiteX4-93" fmla="*/ 0 w 30472"/>
                    <a:gd name="connsiteY4-94" fmla="*/ 20172 h 20818"/>
                    <a:gd name="connsiteX5-95" fmla="*/ 0 w 30472"/>
                    <a:gd name="connsiteY5-96" fmla="*/ 0 h 20818"/>
                    <a:gd name="connsiteX0-97" fmla="*/ 544 w 31016"/>
                    <a:gd name="connsiteY0-98" fmla="*/ 0 h 20818"/>
                    <a:gd name="connsiteX1-99" fmla="*/ 27199 w 31016"/>
                    <a:gd name="connsiteY1-100" fmla="*/ 0 h 20818"/>
                    <a:gd name="connsiteX2-101" fmla="*/ 30964 w 31016"/>
                    <a:gd name="connsiteY2-102" fmla="*/ 7114 h 20818"/>
                    <a:gd name="connsiteX3-103" fmla="*/ 27046 w 31016"/>
                    <a:gd name="connsiteY3-104" fmla="*/ 10122 h 20818"/>
                    <a:gd name="connsiteX4-105" fmla="*/ 544 w 31016"/>
                    <a:gd name="connsiteY4-106" fmla="*/ 20172 h 20818"/>
                    <a:gd name="connsiteX5-107" fmla="*/ 544 w 31016"/>
                    <a:gd name="connsiteY5-108" fmla="*/ 0 h 20818"/>
                    <a:gd name="connsiteX0-109" fmla="*/ 3400 w 33872"/>
                    <a:gd name="connsiteY0-110" fmla="*/ 0 h 20818"/>
                    <a:gd name="connsiteX1-111" fmla="*/ 30055 w 33872"/>
                    <a:gd name="connsiteY1-112" fmla="*/ 0 h 20818"/>
                    <a:gd name="connsiteX2-113" fmla="*/ 33820 w 33872"/>
                    <a:gd name="connsiteY2-114" fmla="*/ 7114 h 20818"/>
                    <a:gd name="connsiteX3-115" fmla="*/ 29902 w 33872"/>
                    <a:gd name="connsiteY3-116" fmla="*/ 10122 h 20818"/>
                    <a:gd name="connsiteX4-117" fmla="*/ 3400 w 33872"/>
                    <a:gd name="connsiteY4-118" fmla="*/ 20172 h 20818"/>
                    <a:gd name="connsiteX5-119" fmla="*/ 170 w 33872"/>
                    <a:gd name="connsiteY5-120" fmla="*/ 10800 h 20818"/>
                    <a:gd name="connsiteX6" fmla="*/ 3400 w 33872"/>
                    <a:gd name="connsiteY6" fmla="*/ 0 h 20818"/>
                    <a:gd name="connsiteX0-121" fmla="*/ 3750 w 34222"/>
                    <a:gd name="connsiteY0-122" fmla="*/ 0 h 20818"/>
                    <a:gd name="connsiteX1-123" fmla="*/ 30405 w 34222"/>
                    <a:gd name="connsiteY1-124" fmla="*/ 0 h 20818"/>
                    <a:gd name="connsiteX2-125" fmla="*/ 34170 w 34222"/>
                    <a:gd name="connsiteY2-126" fmla="*/ 7114 h 20818"/>
                    <a:gd name="connsiteX3-127" fmla="*/ 30252 w 34222"/>
                    <a:gd name="connsiteY3-128" fmla="*/ 10122 h 20818"/>
                    <a:gd name="connsiteX4-129" fmla="*/ 3750 w 34222"/>
                    <a:gd name="connsiteY4-130" fmla="*/ 20172 h 20818"/>
                    <a:gd name="connsiteX5-131" fmla="*/ 60 w 34222"/>
                    <a:gd name="connsiteY5-132" fmla="*/ 11100 h 20818"/>
                    <a:gd name="connsiteX6-133" fmla="*/ 3750 w 34222"/>
                    <a:gd name="connsiteY6-134" fmla="*/ 0 h 208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 ang="0">
                      <a:pos x="connsiteX6-133" y="connsiteY6-134"/>
                    </a:cxn>
                  </a:cxnLst>
                  <a:rect l="l" t="t" r="r" b="b"/>
                  <a:pathLst>
                    <a:path w="34222" h="20818">
                      <a:moveTo>
                        <a:pt x="3750" y="0"/>
                      </a:moveTo>
                      <a:lnTo>
                        <a:pt x="30405" y="0"/>
                      </a:lnTo>
                      <a:cubicBezTo>
                        <a:pt x="34888" y="1136"/>
                        <a:pt x="34195" y="5427"/>
                        <a:pt x="34170" y="7114"/>
                      </a:cubicBezTo>
                      <a:cubicBezTo>
                        <a:pt x="34145" y="8801"/>
                        <a:pt x="34735" y="7896"/>
                        <a:pt x="30252" y="10122"/>
                      </a:cubicBezTo>
                      <a:cubicBezTo>
                        <a:pt x="19452" y="10122"/>
                        <a:pt x="14550" y="23922"/>
                        <a:pt x="3750" y="20172"/>
                      </a:cubicBezTo>
                      <a:cubicBezTo>
                        <a:pt x="-746" y="20535"/>
                        <a:pt x="60" y="14462"/>
                        <a:pt x="60" y="11100"/>
                      </a:cubicBezTo>
                      <a:cubicBezTo>
                        <a:pt x="60" y="7738"/>
                        <a:pt x="-771" y="2050"/>
                        <a:pt x="3750" y="0"/>
                      </a:cubicBezTo>
                      <a:close/>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732366" y="1077770"/>
                  <a:ext cx="506437" cy="5064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849406" y="1190520"/>
                  <a:ext cx="283699" cy="2836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p:cNvSpPr/>
              <p:nvPr/>
            </p:nvSpPr>
            <p:spPr>
              <a:xfrm>
                <a:off x="1645918" y="1203032"/>
                <a:ext cx="735877" cy="735877"/>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693675" y="1247804"/>
                <a:ext cx="845858" cy="646331"/>
              </a:xfrm>
              <a:prstGeom prst="rect">
                <a:avLst/>
              </a:prstGeom>
              <a:noFill/>
            </p:spPr>
            <p:txBody>
              <a:bodyPr wrap="square" rtlCol="0">
                <a:spAutoFit/>
              </a:bodyPr>
              <a:lstStyle/>
              <a:p>
                <a:r>
                  <a:rPr lang="en-US" sz="3600">
                    <a:solidFill>
                      <a:schemeClr val="accent5"/>
                    </a:solidFill>
                  </a:rPr>
                  <a:t>01</a:t>
                </a:r>
                <a:endParaRPr lang="en-US" sz="3600">
                  <a:solidFill>
                    <a:schemeClr val="accent5"/>
                  </a:solidFill>
                </a:endParaRPr>
              </a:p>
            </p:txBody>
          </p:sp>
        </p:grpSp>
        <p:sp>
          <p:nvSpPr>
            <p:cNvPr id="48" name="TextBox 47"/>
            <p:cNvSpPr txBox="1"/>
            <p:nvPr/>
          </p:nvSpPr>
          <p:spPr>
            <a:xfrm>
              <a:off x="2369554" y="643263"/>
              <a:ext cx="2353939" cy="646331"/>
            </a:xfrm>
            <a:prstGeom prst="rect">
              <a:avLst/>
            </a:prstGeom>
            <a:noFill/>
          </p:spPr>
          <p:txBody>
            <a:bodyPr wrap="square" rtlCol="0">
              <a:spAutoFit/>
            </a:bodyPr>
            <a:lstStyle/>
            <a:p>
              <a:pPr algn="ctr"/>
              <a:r>
                <a:rPr lang="en-US">
                  <a:solidFill>
                    <a:schemeClr val="bg1"/>
                  </a:solidFill>
                </a:rPr>
                <a:t>Hoạt động </a:t>
              </a:r>
              <a:endParaRPr lang="en-US">
                <a:solidFill>
                  <a:schemeClr val="bg1"/>
                </a:solidFill>
              </a:endParaRPr>
            </a:p>
            <a:p>
              <a:pPr algn="ctr"/>
              <a:r>
                <a:rPr lang="en-US">
                  <a:solidFill>
                    <a:schemeClr val="bg1"/>
                  </a:solidFill>
                </a:rPr>
                <a:t>nghiên cứu khoa học </a:t>
              </a:r>
              <a:endParaRPr lang="en-US">
                <a:solidFill>
                  <a:schemeClr val="bg1"/>
                </a:solidFill>
              </a:endParaRPr>
            </a:p>
          </p:txBody>
        </p:sp>
      </p:grpSp>
      <p:grpSp>
        <p:nvGrpSpPr>
          <p:cNvPr id="54" name="Group 53"/>
          <p:cNvGrpSpPr/>
          <p:nvPr/>
        </p:nvGrpSpPr>
        <p:grpSpPr>
          <a:xfrm>
            <a:off x="5072733" y="1618373"/>
            <a:ext cx="4185105" cy="1157908"/>
            <a:chOff x="5072733" y="1618373"/>
            <a:chExt cx="4185105" cy="1157908"/>
          </a:xfrm>
        </p:grpSpPr>
        <p:grpSp>
          <p:nvGrpSpPr>
            <p:cNvPr id="27" name="Group 26"/>
            <p:cNvGrpSpPr/>
            <p:nvPr/>
          </p:nvGrpSpPr>
          <p:grpSpPr>
            <a:xfrm flipH="1">
              <a:off x="5072733" y="1618373"/>
              <a:ext cx="4185105" cy="1157908"/>
              <a:chOff x="1498218" y="981344"/>
              <a:chExt cx="4199198" cy="1157908"/>
            </a:xfrm>
          </p:grpSpPr>
          <p:grpSp>
            <p:nvGrpSpPr>
              <p:cNvPr id="28" name="Group 27"/>
              <p:cNvGrpSpPr/>
              <p:nvPr/>
            </p:nvGrpSpPr>
            <p:grpSpPr>
              <a:xfrm>
                <a:off x="1505243" y="981344"/>
                <a:ext cx="4192173" cy="1157908"/>
                <a:chOff x="1039935" y="1077770"/>
                <a:chExt cx="3198868" cy="994539"/>
              </a:xfrm>
            </p:grpSpPr>
            <p:sp>
              <p:nvSpPr>
                <p:cNvPr id="31" name="Flowchart: Document 12"/>
                <p:cNvSpPr/>
                <p:nvPr/>
              </p:nvSpPr>
              <p:spPr>
                <a:xfrm>
                  <a:off x="1039935" y="1096106"/>
                  <a:ext cx="3142633" cy="97620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6502"/>
                    <a:gd name="connsiteY0-2" fmla="*/ 0 h 20818"/>
                    <a:gd name="connsiteX1-3" fmla="*/ 21600 w 26502"/>
                    <a:gd name="connsiteY1-4" fmla="*/ 0 h 20818"/>
                    <a:gd name="connsiteX2-5" fmla="*/ 26502 w 26502"/>
                    <a:gd name="connsiteY2-6" fmla="*/ 10122 h 20818"/>
                    <a:gd name="connsiteX3-7" fmla="*/ 0 w 26502"/>
                    <a:gd name="connsiteY3-8" fmla="*/ 20172 h 20818"/>
                    <a:gd name="connsiteX4-9" fmla="*/ 0 w 26502"/>
                    <a:gd name="connsiteY4-10" fmla="*/ 0 h 20818"/>
                    <a:gd name="connsiteX0-11" fmla="*/ 0 w 26655"/>
                    <a:gd name="connsiteY0-12" fmla="*/ 0 h 20818"/>
                    <a:gd name="connsiteX1-13" fmla="*/ 26655 w 26655"/>
                    <a:gd name="connsiteY1-14" fmla="*/ 0 h 20818"/>
                    <a:gd name="connsiteX2-15" fmla="*/ 26502 w 26655"/>
                    <a:gd name="connsiteY2-16" fmla="*/ 10122 h 20818"/>
                    <a:gd name="connsiteX3-17" fmla="*/ 0 w 26655"/>
                    <a:gd name="connsiteY3-18" fmla="*/ 20172 h 20818"/>
                    <a:gd name="connsiteX4-19" fmla="*/ 0 w 26655"/>
                    <a:gd name="connsiteY4-20" fmla="*/ 0 h 20818"/>
                    <a:gd name="connsiteX0-21" fmla="*/ 0 w 26655"/>
                    <a:gd name="connsiteY0-22" fmla="*/ 0 h 20818"/>
                    <a:gd name="connsiteX1-23" fmla="*/ 26655 w 26655"/>
                    <a:gd name="connsiteY1-24" fmla="*/ 0 h 20818"/>
                    <a:gd name="connsiteX2-25" fmla="*/ 26502 w 26655"/>
                    <a:gd name="connsiteY2-26" fmla="*/ 10122 h 20818"/>
                    <a:gd name="connsiteX3-27" fmla="*/ 0 w 26655"/>
                    <a:gd name="connsiteY3-28" fmla="*/ 20172 h 20818"/>
                    <a:gd name="connsiteX4-29" fmla="*/ 0 w 26655"/>
                    <a:gd name="connsiteY4-30" fmla="*/ 0 h 20818"/>
                    <a:gd name="connsiteX0-31" fmla="*/ 0 w 27230"/>
                    <a:gd name="connsiteY0-32" fmla="*/ 0 h 20818"/>
                    <a:gd name="connsiteX1-33" fmla="*/ 26655 w 27230"/>
                    <a:gd name="connsiteY1-34" fmla="*/ 0 h 20818"/>
                    <a:gd name="connsiteX2-35" fmla="*/ 26502 w 27230"/>
                    <a:gd name="connsiteY2-36" fmla="*/ 10122 h 20818"/>
                    <a:gd name="connsiteX3-37" fmla="*/ 0 w 27230"/>
                    <a:gd name="connsiteY3-38" fmla="*/ 20172 h 20818"/>
                    <a:gd name="connsiteX4-39" fmla="*/ 0 w 27230"/>
                    <a:gd name="connsiteY4-40" fmla="*/ 0 h 20818"/>
                    <a:gd name="connsiteX0-41" fmla="*/ 0 w 27978"/>
                    <a:gd name="connsiteY0-42" fmla="*/ 0 h 20818"/>
                    <a:gd name="connsiteX1-43" fmla="*/ 26655 w 27978"/>
                    <a:gd name="connsiteY1-44" fmla="*/ 0 h 20818"/>
                    <a:gd name="connsiteX2-45" fmla="*/ 26502 w 27978"/>
                    <a:gd name="connsiteY2-46" fmla="*/ 10122 h 20818"/>
                    <a:gd name="connsiteX3-47" fmla="*/ 0 w 27978"/>
                    <a:gd name="connsiteY3-48" fmla="*/ 20172 h 20818"/>
                    <a:gd name="connsiteX4-49" fmla="*/ 0 w 27978"/>
                    <a:gd name="connsiteY4-50" fmla="*/ 0 h 20818"/>
                    <a:gd name="connsiteX0-51" fmla="*/ 0 w 29122"/>
                    <a:gd name="connsiteY0-52" fmla="*/ 0 h 20818"/>
                    <a:gd name="connsiteX1-53" fmla="*/ 26655 w 29122"/>
                    <a:gd name="connsiteY1-54" fmla="*/ 0 h 20818"/>
                    <a:gd name="connsiteX2-55" fmla="*/ 28122 w 29122"/>
                    <a:gd name="connsiteY2-56" fmla="*/ 9514 h 20818"/>
                    <a:gd name="connsiteX3-57" fmla="*/ 26502 w 29122"/>
                    <a:gd name="connsiteY3-58" fmla="*/ 10122 h 20818"/>
                    <a:gd name="connsiteX4-59" fmla="*/ 0 w 29122"/>
                    <a:gd name="connsiteY4-60" fmla="*/ 20172 h 20818"/>
                    <a:gd name="connsiteX5" fmla="*/ 0 w 29122"/>
                    <a:gd name="connsiteY5" fmla="*/ 0 h 20818"/>
                    <a:gd name="connsiteX0-61" fmla="*/ 0 w 29540"/>
                    <a:gd name="connsiteY0-62" fmla="*/ 0 h 20818"/>
                    <a:gd name="connsiteX1-63" fmla="*/ 26655 w 29540"/>
                    <a:gd name="connsiteY1-64" fmla="*/ 0 h 20818"/>
                    <a:gd name="connsiteX2-65" fmla="*/ 29041 w 29540"/>
                    <a:gd name="connsiteY2-66" fmla="*/ 10114 h 20818"/>
                    <a:gd name="connsiteX3-67" fmla="*/ 26502 w 29540"/>
                    <a:gd name="connsiteY3-68" fmla="*/ 10122 h 20818"/>
                    <a:gd name="connsiteX4-69" fmla="*/ 0 w 29540"/>
                    <a:gd name="connsiteY4-70" fmla="*/ 20172 h 20818"/>
                    <a:gd name="connsiteX5-71" fmla="*/ 0 w 29540"/>
                    <a:gd name="connsiteY5-72" fmla="*/ 0 h 20818"/>
                    <a:gd name="connsiteX0-73" fmla="*/ 0 w 29623"/>
                    <a:gd name="connsiteY0-74" fmla="*/ 0 h 20818"/>
                    <a:gd name="connsiteX1-75" fmla="*/ 26655 w 29623"/>
                    <a:gd name="connsiteY1-76" fmla="*/ 0 h 20818"/>
                    <a:gd name="connsiteX2-77" fmla="*/ 29194 w 29623"/>
                    <a:gd name="connsiteY2-78" fmla="*/ 9514 h 20818"/>
                    <a:gd name="connsiteX3-79" fmla="*/ 26502 w 29623"/>
                    <a:gd name="connsiteY3-80" fmla="*/ 10122 h 20818"/>
                    <a:gd name="connsiteX4-81" fmla="*/ 0 w 29623"/>
                    <a:gd name="connsiteY4-82" fmla="*/ 20172 h 20818"/>
                    <a:gd name="connsiteX5-83" fmla="*/ 0 w 29623"/>
                    <a:gd name="connsiteY5-84" fmla="*/ 0 h 20818"/>
                    <a:gd name="connsiteX0-85" fmla="*/ 0 w 30472"/>
                    <a:gd name="connsiteY0-86" fmla="*/ 0 h 20818"/>
                    <a:gd name="connsiteX1-87" fmla="*/ 26655 w 30472"/>
                    <a:gd name="connsiteY1-88" fmla="*/ 0 h 20818"/>
                    <a:gd name="connsiteX2-89" fmla="*/ 30420 w 30472"/>
                    <a:gd name="connsiteY2-90" fmla="*/ 7114 h 20818"/>
                    <a:gd name="connsiteX3-91" fmla="*/ 26502 w 30472"/>
                    <a:gd name="connsiteY3-92" fmla="*/ 10122 h 20818"/>
                    <a:gd name="connsiteX4-93" fmla="*/ 0 w 30472"/>
                    <a:gd name="connsiteY4-94" fmla="*/ 20172 h 20818"/>
                    <a:gd name="connsiteX5-95" fmla="*/ 0 w 30472"/>
                    <a:gd name="connsiteY5-96" fmla="*/ 0 h 20818"/>
                    <a:gd name="connsiteX0-97" fmla="*/ 544 w 31016"/>
                    <a:gd name="connsiteY0-98" fmla="*/ 0 h 20818"/>
                    <a:gd name="connsiteX1-99" fmla="*/ 27199 w 31016"/>
                    <a:gd name="connsiteY1-100" fmla="*/ 0 h 20818"/>
                    <a:gd name="connsiteX2-101" fmla="*/ 30964 w 31016"/>
                    <a:gd name="connsiteY2-102" fmla="*/ 7114 h 20818"/>
                    <a:gd name="connsiteX3-103" fmla="*/ 27046 w 31016"/>
                    <a:gd name="connsiteY3-104" fmla="*/ 10122 h 20818"/>
                    <a:gd name="connsiteX4-105" fmla="*/ 544 w 31016"/>
                    <a:gd name="connsiteY4-106" fmla="*/ 20172 h 20818"/>
                    <a:gd name="connsiteX5-107" fmla="*/ 544 w 31016"/>
                    <a:gd name="connsiteY5-108" fmla="*/ 0 h 20818"/>
                    <a:gd name="connsiteX0-109" fmla="*/ 3400 w 33872"/>
                    <a:gd name="connsiteY0-110" fmla="*/ 0 h 20818"/>
                    <a:gd name="connsiteX1-111" fmla="*/ 30055 w 33872"/>
                    <a:gd name="connsiteY1-112" fmla="*/ 0 h 20818"/>
                    <a:gd name="connsiteX2-113" fmla="*/ 33820 w 33872"/>
                    <a:gd name="connsiteY2-114" fmla="*/ 7114 h 20818"/>
                    <a:gd name="connsiteX3-115" fmla="*/ 29902 w 33872"/>
                    <a:gd name="connsiteY3-116" fmla="*/ 10122 h 20818"/>
                    <a:gd name="connsiteX4-117" fmla="*/ 3400 w 33872"/>
                    <a:gd name="connsiteY4-118" fmla="*/ 20172 h 20818"/>
                    <a:gd name="connsiteX5-119" fmla="*/ 170 w 33872"/>
                    <a:gd name="connsiteY5-120" fmla="*/ 10800 h 20818"/>
                    <a:gd name="connsiteX6" fmla="*/ 3400 w 33872"/>
                    <a:gd name="connsiteY6" fmla="*/ 0 h 20818"/>
                    <a:gd name="connsiteX0-121" fmla="*/ 3750 w 34222"/>
                    <a:gd name="connsiteY0-122" fmla="*/ 0 h 20818"/>
                    <a:gd name="connsiteX1-123" fmla="*/ 30405 w 34222"/>
                    <a:gd name="connsiteY1-124" fmla="*/ 0 h 20818"/>
                    <a:gd name="connsiteX2-125" fmla="*/ 34170 w 34222"/>
                    <a:gd name="connsiteY2-126" fmla="*/ 7114 h 20818"/>
                    <a:gd name="connsiteX3-127" fmla="*/ 30252 w 34222"/>
                    <a:gd name="connsiteY3-128" fmla="*/ 10122 h 20818"/>
                    <a:gd name="connsiteX4-129" fmla="*/ 3750 w 34222"/>
                    <a:gd name="connsiteY4-130" fmla="*/ 20172 h 20818"/>
                    <a:gd name="connsiteX5-131" fmla="*/ 60 w 34222"/>
                    <a:gd name="connsiteY5-132" fmla="*/ 11100 h 20818"/>
                    <a:gd name="connsiteX6-133" fmla="*/ 3750 w 34222"/>
                    <a:gd name="connsiteY6-134" fmla="*/ 0 h 208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 ang="0">
                      <a:pos x="connsiteX6-133" y="connsiteY6-134"/>
                    </a:cxn>
                  </a:cxnLst>
                  <a:rect l="l" t="t" r="r" b="b"/>
                  <a:pathLst>
                    <a:path w="34222" h="20818">
                      <a:moveTo>
                        <a:pt x="3750" y="0"/>
                      </a:moveTo>
                      <a:lnTo>
                        <a:pt x="30405" y="0"/>
                      </a:lnTo>
                      <a:cubicBezTo>
                        <a:pt x="34888" y="1136"/>
                        <a:pt x="34195" y="5427"/>
                        <a:pt x="34170" y="7114"/>
                      </a:cubicBezTo>
                      <a:cubicBezTo>
                        <a:pt x="34145" y="8801"/>
                        <a:pt x="34735" y="7896"/>
                        <a:pt x="30252" y="10122"/>
                      </a:cubicBezTo>
                      <a:cubicBezTo>
                        <a:pt x="19452" y="10122"/>
                        <a:pt x="14550" y="23922"/>
                        <a:pt x="3750" y="20172"/>
                      </a:cubicBezTo>
                      <a:cubicBezTo>
                        <a:pt x="-746" y="20535"/>
                        <a:pt x="60" y="14462"/>
                        <a:pt x="60" y="11100"/>
                      </a:cubicBezTo>
                      <a:cubicBezTo>
                        <a:pt x="60" y="7738"/>
                        <a:pt x="-771" y="2050"/>
                        <a:pt x="3750" y="0"/>
                      </a:cubicBezTo>
                      <a:close/>
                    </a:path>
                  </a:pathLst>
                </a:cu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732366" y="1077770"/>
                  <a:ext cx="506437" cy="5064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849406" y="1190520"/>
                  <a:ext cx="283699" cy="2836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p:nvSpPr>
            <p:spPr>
              <a:xfrm>
                <a:off x="1645918" y="1203032"/>
                <a:ext cx="735877" cy="735877"/>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498218" y="1276157"/>
                <a:ext cx="845858" cy="646331"/>
              </a:xfrm>
              <a:prstGeom prst="rect">
                <a:avLst/>
              </a:prstGeom>
              <a:noFill/>
            </p:spPr>
            <p:txBody>
              <a:bodyPr wrap="square" rtlCol="0">
                <a:spAutoFit/>
              </a:bodyPr>
              <a:lstStyle/>
              <a:p>
                <a:r>
                  <a:rPr lang="en-US" sz="3600">
                    <a:solidFill>
                      <a:srgbClr val="0070C0"/>
                    </a:solidFill>
                  </a:rPr>
                  <a:t>02</a:t>
                </a:r>
                <a:endParaRPr lang="en-US" sz="3600">
                  <a:solidFill>
                    <a:srgbClr val="0070C0"/>
                  </a:solidFill>
                </a:endParaRPr>
              </a:p>
            </p:txBody>
          </p:sp>
        </p:grpSp>
        <p:sp>
          <p:nvSpPr>
            <p:cNvPr id="49" name="TextBox 48"/>
            <p:cNvSpPr txBox="1"/>
            <p:nvPr/>
          </p:nvSpPr>
          <p:spPr>
            <a:xfrm>
              <a:off x="5771793" y="1621153"/>
              <a:ext cx="2776397" cy="923330"/>
            </a:xfrm>
            <a:prstGeom prst="rect">
              <a:avLst/>
            </a:prstGeom>
            <a:noFill/>
          </p:spPr>
          <p:txBody>
            <a:bodyPr wrap="square" rtlCol="0">
              <a:spAutoFit/>
            </a:bodyPr>
            <a:lstStyle/>
            <a:p>
              <a:pPr algn="ctr"/>
              <a:r>
                <a:rPr lang="en-US">
                  <a:solidFill>
                    <a:schemeClr val="bg1"/>
                  </a:solidFill>
                </a:rPr>
                <a:t>Nâng cao nhận thức của con người về thế giới </a:t>
              </a:r>
              <a:endParaRPr lang="en-US">
                <a:solidFill>
                  <a:schemeClr val="bg1"/>
                </a:solidFill>
              </a:endParaRPr>
            </a:p>
            <a:p>
              <a:pPr algn="ctr"/>
              <a:r>
                <a:rPr lang="en-US">
                  <a:solidFill>
                    <a:schemeClr val="bg1"/>
                  </a:solidFill>
                </a:rPr>
                <a:t>       tự nhiên</a:t>
              </a:r>
              <a:endParaRPr lang="en-US">
                <a:solidFill>
                  <a:schemeClr val="bg1"/>
                </a:solidFill>
              </a:endParaRPr>
            </a:p>
          </p:txBody>
        </p:sp>
      </p:grpSp>
      <p:grpSp>
        <p:nvGrpSpPr>
          <p:cNvPr id="55" name="Group 54"/>
          <p:cNvGrpSpPr/>
          <p:nvPr/>
        </p:nvGrpSpPr>
        <p:grpSpPr>
          <a:xfrm>
            <a:off x="1507406" y="2632630"/>
            <a:ext cx="4192173" cy="1158001"/>
            <a:chOff x="1507406" y="2632630"/>
            <a:chExt cx="4192173" cy="1158001"/>
          </a:xfrm>
        </p:grpSpPr>
        <p:grpSp>
          <p:nvGrpSpPr>
            <p:cNvPr id="20" name="Group 19"/>
            <p:cNvGrpSpPr/>
            <p:nvPr/>
          </p:nvGrpSpPr>
          <p:grpSpPr>
            <a:xfrm>
              <a:off x="1507406" y="2632723"/>
              <a:ext cx="4192173" cy="1157908"/>
              <a:chOff x="1505243" y="981344"/>
              <a:chExt cx="4192173" cy="1157908"/>
            </a:xfrm>
          </p:grpSpPr>
          <p:grpSp>
            <p:nvGrpSpPr>
              <p:cNvPr id="21" name="Group 20"/>
              <p:cNvGrpSpPr/>
              <p:nvPr/>
            </p:nvGrpSpPr>
            <p:grpSpPr>
              <a:xfrm>
                <a:off x="1505243" y="981344"/>
                <a:ext cx="4192173" cy="1157908"/>
                <a:chOff x="1039935" y="1077770"/>
                <a:chExt cx="3198868" cy="994539"/>
              </a:xfrm>
            </p:grpSpPr>
            <p:sp>
              <p:nvSpPr>
                <p:cNvPr id="24" name="Flowchart: Document 12"/>
                <p:cNvSpPr/>
                <p:nvPr/>
              </p:nvSpPr>
              <p:spPr>
                <a:xfrm>
                  <a:off x="1039935" y="1096106"/>
                  <a:ext cx="3142633" cy="97620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6502"/>
                    <a:gd name="connsiteY0-2" fmla="*/ 0 h 20818"/>
                    <a:gd name="connsiteX1-3" fmla="*/ 21600 w 26502"/>
                    <a:gd name="connsiteY1-4" fmla="*/ 0 h 20818"/>
                    <a:gd name="connsiteX2-5" fmla="*/ 26502 w 26502"/>
                    <a:gd name="connsiteY2-6" fmla="*/ 10122 h 20818"/>
                    <a:gd name="connsiteX3-7" fmla="*/ 0 w 26502"/>
                    <a:gd name="connsiteY3-8" fmla="*/ 20172 h 20818"/>
                    <a:gd name="connsiteX4-9" fmla="*/ 0 w 26502"/>
                    <a:gd name="connsiteY4-10" fmla="*/ 0 h 20818"/>
                    <a:gd name="connsiteX0-11" fmla="*/ 0 w 26655"/>
                    <a:gd name="connsiteY0-12" fmla="*/ 0 h 20818"/>
                    <a:gd name="connsiteX1-13" fmla="*/ 26655 w 26655"/>
                    <a:gd name="connsiteY1-14" fmla="*/ 0 h 20818"/>
                    <a:gd name="connsiteX2-15" fmla="*/ 26502 w 26655"/>
                    <a:gd name="connsiteY2-16" fmla="*/ 10122 h 20818"/>
                    <a:gd name="connsiteX3-17" fmla="*/ 0 w 26655"/>
                    <a:gd name="connsiteY3-18" fmla="*/ 20172 h 20818"/>
                    <a:gd name="connsiteX4-19" fmla="*/ 0 w 26655"/>
                    <a:gd name="connsiteY4-20" fmla="*/ 0 h 20818"/>
                    <a:gd name="connsiteX0-21" fmla="*/ 0 w 26655"/>
                    <a:gd name="connsiteY0-22" fmla="*/ 0 h 20818"/>
                    <a:gd name="connsiteX1-23" fmla="*/ 26655 w 26655"/>
                    <a:gd name="connsiteY1-24" fmla="*/ 0 h 20818"/>
                    <a:gd name="connsiteX2-25" fmla="*/ 26502 w 26655"/>
                    <a:gd name="connsiteY2-26" fmla="*/ 10122 h 20818"/>
                    <a:gd name="connsiteX3-27" fmla="*/ 0 w 26655"/>
                    <a:gd name="connsiteY3-28" fmla="*/ 20172 h 20818"/>
                    <a:gd name="connsiteX4-29" fmla="*/ 0 w 26655"/>
                    <a:gd name="connsiteY4-30" fmla="*/ 0 h 20818"/>
                    <a:gd name="connsiteX0-31" fmla="*/ 0 w 27230"/>
                    <a:gd name="connsiteY0-32" fmla="*/ 0 h 20818"/>
                    <a:gd name="connsiteX1-33" fmla="*/ 26655 w 27230"/>
                    <a:gd name="connsiteY1-34" fmla="*/ 0 h 20818"/>
                    <a:gd name="connsiteX2-35" fmla="*/ 26502 w 27230"/>
                    <a:gd name="connsiteY2-36" fmla="*/ 10122 h 20818"/>
                    <a:gd name="connsiteX3-37" fmla="*/ 0 w 27230"/>
                    <a:gd name="connsiteY3-38" fmla="*/ 20172 h 20818"/>
                    <a:gd name="connsiteX4-39" fmla="*/ 0 w 27230"/>
                    <a:gd name="connsiteY4-40" fmla="*/ 0 h 20818"/>
                    <a:gd name="connsiteX0-41" fmla="*/ 0 w 27978"/>
                    <a:gd name="connsiteY0-42" fmla="*/ 0 h 20818"/>
                    <a:gd name="connsiteX1-43" fmla="*/ 26655 w 27978"/>
                    <a:gd name="connsiteY1-44" fmla="*/ 0 h 20818"/>
                    <a:gd name="connsiteX2-45" fmla="*/ 26502 w 27978"/>
                    <a:gd name="connsiteY2-46" fmla="*/ 10122 h 20818"/>
                    <a:gd name="connsiteX3-47" fmla="*/ 0 w 27978"/>
                    <a:gd name="connsiteY3-48" fmla="*/ 20172 h 20818"/>
                    <a:gd name="connsiteX4-49" fmla="*/ 0 w 27978"/>
                    <a:gd name="connsiteY4-50" fmla="*/ 0 h 20818"/>
                    <a:gd name="connsiteX0-51" fmla="*/ 0 w 29122"/>
                    <a:gd name="connsiteY0-52" fmla="*/ 0 h 20818"/>
                    <a:gd name="connsiteX1-53" fmla="*/ 26655 w 29122"/>
                    <a:gd name="connsiteY1-54" fmla="*/ 0 h 20818"/>
                    <a:gd name="connsiteX2-55" fmla="*/ 28122 w 29122"/>
                    <a:gd name="connsiteY2-56" fmla="*/ 9514 h 20818"/>
                    <a:gd name="connsiteX3-57" fmla="*/ 26502 w 29122"/>
                    <a:gd name="connsiteY3-58" fmla="*/ 10122 h 20818"/>
                    <a:gd name="connsiteX4-59" fmla="*/ 0 w 29122"/>
                    <a:gd name="connsiteY4-60" fmla="*/ 20172 h 20818"/>
                    <a:gd name="connsiteX5" fmla="*/ 0 w 29122"/>
                    <a:gd name="connsiteY5" fmla="*/ 0 h 20818"/>
                    <a:gd name="connsiteX0-61" fmla="*/ 0 w 29540"/>
                    <a:gd name="connsiteY0-62" fmla="*/ 0 h 20818"/>
                    <a:gd name="connsiteX1-63" fmla="*/ 26655 w 29540"/>
                    <a:gd name="connsiteY1-64" fmla="*/ 0 h 20818"/>
                    <a:gd name="connsiteX2-65" fmla="*/ 29041 w 29540"/>
                    <a:gd name="connsiteY2-66" fmla="*/ 10114 h 20818"/>
                    <a:gd name="connsiteX3-67" fmla="*/ 26502 w 29540"/>
                    <a:gd name="connsiteY3-68" fmla="*/ 10122 h 20818"/>
                    <a:gd name="connsiteX4-69" fmla="*/ 0 w 29540"/>
                    <a:gd name="connsiteY4-70" fmla="*/ 20172 h 20818"/>
                    <a:gd name="connsiteX5-71" fmla="*/ 0 w 29540"/>
                    <a:gd name="connsiteY5-72" fmla="*/ 0 h 20818"/>
                    <a:gd name="connsiteX0-73" fmla="*/ 0 w 29623"/>
                    <a:gd name="connsiteY0-74" fmla="*/ 0 h 20818"/>
                    <a:gd name="connsiteX1-75" fmla="*/ 26655 w 29623"/>
                    <a:gd name="connsiteY1-76" fmla="*/ 0 h 20818"/>
                    <a:gd name="connsiteX2-77" fmla="*/ 29194 w 29623"/>
                    <a:gd name="connsiteY2-78" fmla="*/ 9514 h 20818"/>
                    <a:gd name="connsiteX3-79" fmla="*/ 26502 w 29623"/>
                    <a:gd name="connsiteY3-80" fmla="*/ 10122 h 20818"/>
                    <a:gd name="connsiteX4-81" fmla="*/ 0 w 29623"/>
                    <a:gd name="connsiteY4-82" fmla="*/ 20172 h 20818"/>
                    <a:gd name="connsiteX5-83" fmla="*/ 0 w 29623"/>
                    <a:gd name="connsiteY5-84" fmla="*/ 0 h 20818"/>
                    <a:gd name="connsiteX0-85" fmla="*/ 0 w 30472"/>
                    <a:gd name="connsiteY0-86" fmla="*/ 0 h 20818"/>
                    <a:gd name="connsiteX1-87" fmla="*/ 26655 w 30472"/>
                    <a:gd name="connsiteY1-88" fmla="*/ 0 h 20818"/>
                    <a:gd name="connsiteX2-89" fmla="*/ 30420 w 30472"/>
                    <a:gd name="connsiteY2-90" fmla="*/ 7114 h 20818"/>
                    <a:gd name="connsiteX3-91" fmla="*/ 26502 w 30472"/>
                    <a:gd name="connsiteY3-92" fmla="*/ 10122 h 20818"/>
                    <a:gd name="connsiteX4-93" fmla="*/ 0 w 30472"/>
                    <a:gd name="connsiteY4-94" fmla="*/ 20172 h 20818"/>
                    <a:gd name="connsiteX5-95" fmla="*/ 0 w 30472"/>
                    <a:gd name="connsiteY5-96" fmla="*/ 0 h 20818"/>
                    <a:gd name="connsiteX0-97" fmla="*/ 544 w 31016"/>
                    <a:gd name="connsiteY0-98" fmla="*/ 0 h 20818"/>
                    <a:gd name="connsiteX1-99" fmla="*/ 27199 w 31016"/>
                    <a:gd name="connsiteY1-100" fmla="*/ 0 h 20818"/>
                    <a:gd name="connsiteX2-101" fmla="*/ 30964 w 31016"/>
                    <a:gd name="connsiteY2-102" fmla="*/ 7114 h 20818"/>
                    <a:gd name="connsiteX3-103" fmla="*/ 27046 w 31016"/>
                    <a:gd name="connsiteY3-104" fmla="*/ 10122 h 20818"/>
                    <a:gd name="connsiteX4-105" fmla="*/ 544 w 31016"/>
                    <a:gd name="connsiteY4-106" fmla="*/ 20172 h 20818"/>
                    <a:gd name="connsiteX5-107" fmla="*/ 544 w 31016"/>
                    <a:gd name="connsiteY5-108" fmla="*/ 0 h 20818"/>
                    <a:gd name="connsiteX0-109" fmla="*/ 3400 w 33872"/>
                    <a:gd name="connsiteY0-110" fmla="*/ 0 h 20818"/>
                    <a:gd name="connsiteX1-111" fmla="*/ 30055 w 33872"/>
                    <a:gd name="connsiteY1-112" fmla="*/ 0 h 20818"/>
                    <a:gd name="connsiteX2-113" fmla="*/ 33820 w 33872"/>
                    <a:gd name="connsiteY2-114" fmla="*/ 7114 h 20818"/>
                    <a:gd name="connsiteX3-115" fmla="*/ 29902 w 33872"/>
                    <a:gd name="connsiteY3-116" fmla="*/ 10122 h 20818"/>
                    <a:gd name="connsiteX4-117" fmla="*/ 3400 w 33872"/>
                    <a:gd name="connsiteY4-118" fmla="*/ 20172 h 20818"/>
                    <a:gd name="connsiteX5-119" fmla="*/ 170 w 33872"/>
                    <a:gd name="connsiteY5-120" fmla="*/ 10800 h 20818"/>
                    <a:gd name="connsiteX6" fmla="*/ 3400 w 33872"/>
                    <a:gd name="connsiteY6" fmla="*/ 0 h 20818"/>
                    <a:gd name="connsiteX0-121" fmla="*/ 3750 w 34222"/>
                    <a:gd name="connsiteY0-122" fmla="*/ 0 h 20818"/>
                    <a:gd name="connsiteX1-123" fmla="*/ 30405 w 34222"/>
                    <a:gd name="connsiteY1-124" fmla="*/ 0 h 20818"/>
                    <a:gd name="connsiteX2-125" fmla="*/ 34170 w 34222"/>
                    <a:gd name="connsiteY2-126" fmla="*/ 7114 h 20818"/>
                    <a:gd name="connsiteX3-127" fmla="*/ 30252 w 34222"/>
                    <a:gd name="connsiteY3-128" fmla="*/ 10122 h 20818"/>
                    <a:gd name="connsiteX4-129" fmla="*/ 3750 w 34222"/>
                    <a:gd name="connsiteY4-130" fmla="*/ 20172 h 20818"/>
                    <a:gd name="connsiteX5-131" fmla="*/ 60 w 34222"/>
                    <a:gd name="connsiteY5-132" fmla="*/ 11100 h 20818"/>
                    <a:gd name="connsiteX6-133" fmla="*/ 3750 w 34222"/>
                    <a:gd name="connsiteY6-134" fmla="*/ 0 h 208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 ang="0">
                      <a:pos x="connsiteX6-133" y="connsiteY6-134"/>
                    </a:cxn>
                  </a:cxnLst>
                  <a:rect l="l" t="t" r="r" b="b"/>
                  <a:pathLst>
                    <a:path w="34222" h="20818">
                      <a:moveTo>
                        <a:pt x="3750" y="0"/>
                      </a:moveTo>
                      <a:lnTo>
                        <a:pt x="30405" y="0"/>
                      </a:lnTo>
                      <a:cubicBezTo>
                        <a:pt x="34888" y="1136"/>
                        <a:pt x="34195" y="5427"/>
                        <a:pt x="34170" y="7114"/>
                      </a:cubicBezTo>
                      <a:cubicBezTo>
                        <a:pt x="34145" y="8801"/>
                        <a:pt x="34735" y="7896"/>
                        <a:pt x="30252" y="10122"/>
                      </a:cubicBezTo>
                      <a:cubicBezTo>
                        <a:pt x="19452" y="10122"/>
                        <a:pt x="14550" y="23922"/>
                        <a:pt x="3750" y="20172"/>
                      </a:cubicBezTo>
                      <a:cubicBezTo>
                        <a:pt x="-746" y="20535"/>
                        <a:pt x="60" y="14462"/>
                        <a:pt x="60" y="11100"/>
                      </a:cubicBezTo>
                      <a:cubicBezTo>
                        <a:pt x="60" y="7738"/>
                        <a:pt x="-771" y="2050"/>
                        <a:pt x="3750" y="0"/>
                      </a:cubicBezTo>
                      <a:close/>
                    </a:path>
                  </a:pathLst>
                </a:cu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732366" y="1077770"/>
                  <a:ext cx="506437" cy="5064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849406" y="1190520"/>
                  <a:ext cx="283699" cy="2836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p:cNvSpPr/>
              <p:nvPr/>
            </p:nvSpPr>
            <p:spPr>
              <a:xfrm>
                <a:off x="1645918" y="1203032"/>
                <a:ext cx="735877" cy="735877"/>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693675" y="1247804"/>
                <a:ext cx="845858" cy="646331"/>
              </a:xfrm>
              <a:prstGeom prst="rect">
                <a:avLst/>
              </a:prstGeom>
              <a:noFill/>
            </p:spPr>
            <p:txBody>
              <a:bodyPr wrap="square" rtlCol="0">
                <a:spAutoFit/>
              </a:bodyPr>
              <a:lstStyle/>
              <a:p>
                <a:r>
                  <a:rPr lang="en-US" sz="3600">
                    <a:solidFill>
                      <a:srgbClr val="7030A0"/>
                    </a:solidFill>
                  </a:rPr>
                  <a:t>03</a:t>
                </a:r>
                <a:endParaRPr lang="en-US" sz="3600">
                  <a:solidFill>
                    <a:srgbClr val="7030A0"/>
                  </a:solidFill>
                </a:endParaRPr>
              </a:p>
            </p:txBody>
          </p:sp>
        </p:grpSp>
        <p:sp>
          <p:nvSpPr>
            <p:cNvPr id="50" name="TextBox 49"/>
            <p:cNvSpPr txBox="1"/>
            <p:nvPr/>
          </p:nvSpPr>
          <p:spPr>
            <a:xfrm>
              <a:off x="2144314" y="2632630"/>
              <a:ext cx="2812943" cy="923330"/>
            </a:xfrm>
            <a:prstGeom prst="rect">
              <a:avLst/>
            </a:prstGeom>
            <a:noFill/>
          </p:spPr>
          <p:txBody>
            <a:bodyPr wrap="square" rtlCol="0">
              <a:spAutoFit/>
            </a:bodyPr>
            <a:lstStyle/>
            <a:p>
              <a:pPr algn="ctr"/>
              <a:r>
                <a:rPr lang="en-US">
                  <a:solidFill>
                    <a:schemeClr val="bg1"/>
                  </a:solidFill>
                </a:rPr>
                <a:t>Ứng dụng công nghệ vào cuộc sống, sản xuất, </a:t>
              </a:r>
              <a:endParaRPr lang="en-US">
                <a:solidFill>
                  <a:schemeClr val="bg1"/>
                </a:solidFill>
              </a:endParaRPr>
            </a:p>
            <a:p>
              <a:r>
                <a:rPr lang="en-US">
                  <a:solidFill>
                    <a:schemeClr val="bg1"/>
                  </a:solidFill>
                </a:rPr>
                <a:t>     kinh doanh</a:t>
              </a:r>
              <a:endParaRPr lang="en-US">
                <a:solidFill>
                  <a:schemeClr val="bg1"/>
                </a:solidFill>
              </a:endParaRPr>
            </a:p>
          </p:txBody>
        </p:sp>
      </p:grpSp>
      <p:grpSp>
        <p:nvGrpSpPr>
          <p:cNvPr id="56" name="Group 55"/>
          <p:cNvGrpSpPr/>
          <p:nvPr/>
        </p:nvGrpSpPr>
        <p:grpSpPr>
          <a:xfrm>
            <a:off x="5072733" y="3742098"/>
            <a:ext cx="4185105" cy="1157908"/>
            <a:chOff x="5115187" y="3742788"/>
            <a:chExt cx="4185105" cy="1157908"/>
          </a:xfrm>
        </p:grpSpPr>
        <p:grpSp>
          <p:nvGrpSpPr>
            <p:cNvPr id="34" name="Group 33"/>
            <p:cNvGrpSpPr/>
            <p:nvPr/>
          </p:nvGrpSpPr>
          <p:grpSpPr>
            <a:xfrm flipH="1">
              <a:off x="5115187" y="3742788"/>
              <a:ext cx="4185105" cy="1157908"/>
              <a:chOff x="1498218" y="981344"/>
              <a:chExt cx="4199198" cy="1157908"/>
            </a:xfrm>
          </p:grpSpPr>
          <p:grpSp>
            <p:nvGrpSpPr>
              <p:cNvPr id="35" name="Group 34"/>
              <p:cNvGrpSpPr/>
              <p:nvPr/>
            </p:nvGrpSpPr>
            <p:grpSpPr>
              <a:xfrm>
                <a:off x="1505243" y="981344"/>
                <a:ext cx="4192173" cy="1157908"/>
                <a:chOff x="1039935" y="1077770"/>
                <a:chExt cx="3198868" cy="994539"/>
              </a:xfrm>
            </p:grpSpPr>
            <p:sp>
              <p:nvSpPr>
                <p:cNvPr id="38" name="Flowchart: Document 12"/>
                <p:cNvSpPr/>
                <p:nvPr/>
              </p:nvSpPr>
              <p:spPr>
                <a:xfrm>
                  <a:off x="1039935" y="1096106"/>
                  <a:ext cx="3142633" cy="97620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6502"/>
                    <a:gd name="connsiteY0-2" fmla="*/ 0 h 20818"/>
                    <a:gd name="connsiteX1-3" fmla="*/ 21600 w 26502"/>
                    <a:gd name="connsiteY1-4" fmla="*/ 0 h 20818"/>
                    <a:gd name="connsiteX2-5" fmla="*/ 26502 w 26502"/>
                    <a:gd name="connsiteY2-6" fmla="*/ 10122 h 20818"/>
                    <a:gd name="connsiteX3-7" fmla="*/ 0 w 26502"/>
                    <a:gd name="connsiteY3-8" fmla="*/ 20172 h 20818"/>
                    <a:gd name="connsiteX4-9" fmla="*/ 0 w 26502"/>
                    <a:gd name="connsiteY4-10" fmla="*/ 0 h 20818"/>
                    <a:gd name="connsiteX0-11" fmla="*/ 0 w 26655"/>
                    <a:gd name="connsiteY0-12" fmla="*/ 0 h 20818"/>
                    <a:gd name="connsiteX1-13" fmla="*/ 26655 w 26655"/>
                    <a:gd name="connsiteY1-14" fmla="*/ 0 h 20818"/>
                    <a:gd name="connsiteX2-15" fmla="*/ 26502 w 26655"/>
                    <a:gd name="connsiteY2-16" fmla="*/ 10122 h 20818"/>
                    <a:gd name="connsiteX3-17" fmla="*/ 0 w 26655"/>
                    <a:gd name="connsiteY3-18" fmla="*/ 20172 h 20818"/>
                    <a:gd name="connsiteX4-19" fmla="*/ 0 w 26655"/>
                    <a:gd name="connsiteY4-20" fmla="*/ 0 h 20818"/>
                    <a:gd name="connsiteX0-21" fmla="*/ 0 w 26655"/>
                    <a:gd name="connsiteY0-22" fmla="*/ 0 h 20818"/>
                    <a:gd name="connsiteX1-23" fmla="*/ 26655 w 26655"/>
                    <a:gd name="connsiteY1-24" fmla="*/ 0 h 20818"/>
                    <a:gd name="connsiteX2-25" fmla="*/ 26502 w 26655"/>
                    <a:gd name="connsiteY2-26" fmla="*/ 10122 h 20818"/>
                    <a:gd name="connsiteX3-27" fmla="*/ 0 w 26655"/>
                    <a:gd name="connsiteY3-28" fmla="*/ 20172 h 20818"/>
                    <a:gd name="connsiteX4-29" fmla="*/ 0 w 26655"/>
                    <a:gd name="connsiteY4-30" fmla="*/ 0 h 20818"/>
                    <a:gd name="connsiteX0-31" fmla="*/ 0 w 27230"/>
                    <a:gd name="connsiteY0-32" fmla="*/ 0 h 20818"/>
                    <a:gd name="connsiteX1-33" fmla="*/ 26655 w 27230"/>
                    <a:gd name="connsiteY1-34" fmla="*/ 0 h 20818"/>
                    <a:gd name="connsiteX2-35" fmla="*/ 26502 w 27230"/>
                    <a:gd name="connsiteY2-36" fmla="*/ 10122 h 20818"/>
                    <a:gd name="connsiteX3-37" fmla="*/ 0 w 27230"/>
                    <a:gd name="connsiteY3-38" fmla="*/ 20172 h 20818"/>
                    <a:gd name="connsiteX4-39" fmla="*/ 0 w 27230"/>
                    <a:gd name="connsiteY4-40" fmla="*/ 0 h 20818"/>
                    <a:gd name="connsiteX0-41" fmla="*/ 0 w 27978"/>
                    <a:gd name="connsiteY0-42" fmla="*/ 0 h 20818"/>
                    <a:gd name="connsiteX1-43" fmla="*/ 26655 w 27978"/>
                    <a:gd name="connsiteY1-44" fmla="*/ 0 h 20818"/>
                    <a:gd name="connsiteX2-45" fmla="*/ 26502 w 27978"/>
                    <a:gd name="connsiteY2-46" fmla="*/ 10122 h 20818"/>
                    <a:gd name="connsiteX3-47" fmla="*/ 0 w 27978"/>
                    <a:gd name="connsiteY3-48" fmla="*/ 20172 h 20818"/>
                    <a:gd name="connsiteX4-49" fmla="*/ 0 w 27978"/>
                    <a:gd name="connsiteY4-50" fmla="*/ 0 h 20818"/>
                    <a:gd name="connsiteX0-51" fmla="*/ 0 w 29122"/>
                    <a:gd name="connsiteY0-52" fmla="*/ 0 h 20818"/>
                    <a:gd name="connsiteX1-53" fmla="*/ 26655 w 29122"/>
                    <a:gd name="connsiteY1-54" fmla="*/ 0 h 20818"/>
                    <a:gd name="connsiteX2-55" fmla="*/ 28122 w 29122"/>
                    <a:gd name="connsiteY2-56" fmla="*/ 9514 h 20818"/>
                    <a:gd name="connsiteX3-57" fmla="*/ 26502 w 29122"/>
                    <a:gd name="connsiteY3-58" fmla="*/ 10122 h 20818"/>
                    <a:gd name="connsiteX4-59" fmla="*/ 0 w 29122"/>
                    <a:gd name="connsiteY4-60" fmla="*/ 20172 h 20818"/>
                    <a:gd name="connsiteX5" fmla="*/ 0 w 29122"/>
                    <a:gd name="connsiteY5" fmla="*/ 0 h 20818"/>
                    <a:gd name="connsiteX0-61" fmla="*/ 0 w 29540"/>
                    <a:gd name="connsiteY0-62" fmla="*/ 0 h 20818"/>
                    <a:gd name="connsiteX1-63" fmla="*/ 26655 w 29540"/>
                    <a:gd name="connsiteY1-64" fmla="*/ 0 h 20818"/>
                    <a:gd name="connsiteX2-65" fmla="*/ 29041 w 29540"/>
                    <a:gd name="connsiteY2-66" fmla="*/ 10114 h 20818"/>
                    <a:gd name="connsiteX3-67" fmla="*/ 26502 w 29540"/>
                    <a:gd name="connsiteY3-68" fmla="*/ 10122 h 20818"/>
                    <a:gd name="connsiteX4-69" fmla="*/ 0 w 29540"/>
                    <a:gd name="connsiteY4-70" fmla="*/ 20172 h 20818"/>
                    <a:gd name="connsiteX5-71" fmla="*/ 0 w 29540"/>
                    <a:gd name="connsiteY5-72" fmla="*/ 0 h 20818"/>
                    <a:gd name="connsiteX0-73" fmla="*/ 0 w 29623"/>
                    <a:gd name="connsiteY0-74" fmla="*/ 0 h 20818"/>
                    <a:gd name="connsiteX1-75" fmla="*/ 26655 w 29623"/>
                    <a:gd name="connsiteY1-76" fmla="*/ 0 h 20818"/>
                    <a:gd name="connsiteX2-77" fmla="*/ 29194 w 29623"/>
                    <a:gd name="connsiteY2-78" fmla="*/ 9514 h 20818"/>
                    <a:gd name="connsiteX3-79" fmla="*/ 26502 w 29623"/>
                    <a:gd name="connsiteY3-80" fmla="*/ 10122 h 20818"/>
                    <a:gd name="connsiteX4-81" fmla="*/ 0 w 29623"/>
                    <a:gd name="connsiteY4-82" fmla="*/ 20172 h 20818"/>
                    <a:gd name="connsiteX5-83" fmla="*/ 0 w 29623"/>
                    <a:gd name="connsiteY5-84" fmla="*/ 0 h 20818"/>
                    <a:gd name="connsiteX0-85" fmla="*/ 0 w 30472"/>
                    <a:gd name="connsiteY0-86" fmla="*/ 0 h 20818"/>
                    <a:gd name="connsiteX1-87" fmla="*/ 26655 w 30472"/>
                    <a:gd name="connsiteY1-88" fmla="*/ 0 h 20818"/>
                    <a:gd name="connsiteX2-89" fmla="*/ 30420 w 30472"/>
                    <a:gd name="connsiteY2-90" fmla="*/ 7114 h 20818"/>
                    <a:gd name="connsiteX3-91" fmla="*/ 26502 w 30472"/>
                    <a:gd name="connsiteY3-92" fmla="*/ 10122 h 20818"/>
                    <a:gd name="connsiteX4-93" fmla="*/ 0 w 30472"/>
                    <a:gd name="connsiteY4-94" fmla="*/ 20172 h 20818"/>
                    <a:gd name="connsiteX5-95" fmla="*/ 0 w 30472"/>
                    <a:gd name="connsiteY5-96" fmla="*/ 0 h 20818"/>
                    <a:gd name="connsiteX0-97" fmla="*/ 544 w 31016"/>
                    <a:gd name="connsiteY0-98" fmla="*/ 0 h 20818"/>
                    <a:gd name="connsiteX1-99" fmla="*/ 27199 w 31016"/>
                    <a:gd name="connsiteY1-100" fmla="*/ 0 h 20818"/>
                    <a:gd name="connsiteX2-101" fmla="*/ 30964 w 31016"/>
                    <a:gd name="connsiteY2-102" fmla="*/ 7114 h 20818"/>
                    <a:gd name="connsiteX3-103" fmla="*/ 27046 w 31016"/>
                    <a:gd name="connsiteY3-104" fmla="*/ 10122 h 20818"/>
                    <a:gd name="connsiteX4-105" fmla="*/ 544 w 31016"/>
                    <a:gd name="connsiteY4-106" fmla="*/ 20172 h 20818"/>
                    <a:gd name="connsiteX5-107" fmla="*/ 544 w 31016"/>
                    <a:gd name="connsiteY5-108" fmla="*/ 0 h 20818"/>
                    <a:gd name="connsiteX0-109" fmla="*/ 3400 w 33872"/>
                    <a:gd name="connsiteY0-110" fmla="*/ 0 h 20818"/>
                    <a:gd name="connsiteX1-111" fmla="*/ 30055 w 33872"/>
                    <a:gd name="connsiteY1-112" fmla="*/ 0 h 20818"/>
                    <a:gd name="connsiteX2-113" fmla="*/ 33820 w 33872"/>
                    <a:gd name="connsiteY2-114" fmla="*/ 7114 h 20818"/>
                    <a:gd name="connsiteX3-115" fmla="*/ 29902 w 33872"/>
                    <a:gd name="connsiteY3-116" fmla="*/ 10122 h 20818"/>
                    <a:gd name="connsiteX4-117" fmla="*/ 3400 w 33872"/>
                    <a:gd name="connsiteY4-118" fmla="*/ 20172 h 20818"/>
                    <a:gd name="connsiteX5-119" fmla="*/ 170 w 33872"/>
                    <a:gd name="connsiteY5-120" fmla="*/ 10800 h 20818"/>
                    <a:gd name="connsiteX6" fmla="*/ 3400 w 33872"/>
                    <a:gd name="connsiteY6" fmla="*/ 0 h 20818"/>
                    <a:gd name="connsiteX0-121" fmla="*/ 3750 w 34222"/>
                    <a:gd name="connsiteY0-122" fmla="*/ 0 h 20818"/>
                    <a:gd name="connsiteX1-123" fmla="*/ 30405 w 34222"/>
                    <a:gd name="connsiteY1-124" fmla="*/ 0 h 20818"/>
                    <a:gd name="connsiteX2-125" fmla="*/ 34170 w 34222"/>
                    <a:gd name="connsiteY2-126" fmla="*/ 7114 h 20818"/>
                    <a:gd name="connsiteX3-127" fmla="*/ 30252 w 34222"/>
                    <a:gd name="connsiteY3-128" fmla="*/ 10122 h 20818"/>
                    <a:gd name="connsiteX4-129" fmla="*/ 3750 w 34222"/>
                    <a:gd name="connsiteY4-130" fmla="*/ 20172 h 20818"/>
                    <a:gd name="connsiteX5-131" fmla="*/ 60 w 34222"/>
                    <a:gd name="connsiteY5-132" fmla="*/ 11100 h 20818"/>
                    <a:gd name="connsiteX6-133" fmla="*/ 3750 w 34222"/>
                    <a:gd name="connsiteY6-134" fmla="*/ 0 h 208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 ang="0">
                      <a:pos x="connsiteX6-133" y="connsiteY6-134"/>
                    </a:cxn>
                  </a:cxnLst>
                  <a:rect l="l" t="t" r="r" b="b"/>
                  <a:pathLst>
                    <a:path w="34222" h="20818">
                      <a:moveTo>
                        <a:pt x="3750" y="0"/>
                      </a:moveTo>
                      <a:lnTo>
                        <a:pt x="30405" y="0"/>
                      </a:lnTo>
                      <a:cubicBezTo>
                        <a:pt x="34888" y="1136"/>
                        <a:pt x="34195" y="5427"/>
                        <a:pt x="34170" y="7114"/>
                      </a:cubicBezTo>
                      <a:cubicBezTo>
                        <a:pt x="34145" y="8801"/>
                        <a:pt x="34735" y="7896"/>
                        <a:pt x="30252" y="10122"/>
                      </a:cubicBezTo>
                      <a:cubicBezTo>
                        <a:pt x="19452" y="10122"/>
                        <a:pt x="14550" y="23922"/>
                        <a:pt x="3750" y="20172"/>
                      </a:cubicBezTo>
                      <a:cubicBezTo>
                        <a:pt x="-746" y="20535"/>
                        <a:pt x="60" y="14462"/>
                        <a:pt x="60" y="11100"/>
                      </a:cubicBezTo>
                      <a:cubicBezTo>
                        <a:pt x="60" y="7738"/>
                        <a:pt x="-771" y="2050"/>
                        <a:pt x="3750" y="0"/>
                      </a:cubicBezTo>
                      <a:close/>
                    </a:path>
                  </a:pathLst>
                </a:cu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732366" y="1077770"/>
                  <a:ext cx="506437" cy="5064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849406" y="1190520"/>
                  <a:ext cx="283699" cy="2836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Oval 35"/>
              <p:cNvSpPr/>
              <p:nvPr/>
            </p:nvSpPr>
            <p:spPr>
              <a:xfrm>
                <a:off x="1645918" y="1203032"/>
                <a:ext cx="735877" cy="735877"/>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498218" y="1276157"/>
                <a:ext cx="845858" cy="646331"/>
              </a:xfrm>
              <a:prstGeom prst="rect">
                <a:avLst/>
              </a:prstGeom>
              <a:noFill/>
            </p:spPr>
            <p:txBody>
              <a:bodyPr wrap="square" rtlCol="0">
                <a:spAutoFit/>
              </a:bodyPr>
              <a:lstStyle/>
              <a:p>
                <a:r>
                  <a:rPr lang="en-US" sz="3600">
                    <a:solidFill>
                      <a:schemeClr val="accent1">
                        <a:lumMod val="50000"/>
                      </a:schemeClr>
                    </a:solidFill>
                  </a:rPr>
                  <a:t>04</a:t>
                </a:r>
                <a:endParaRPr lang="en-US" sz="3600">
                  <a:solidFill>
                    <a:schemeClr val="accent1">
                      <a:lumMod val="50000"/>
                    </a:schemeClr>
                  </a:solidFill>
                </a:endParaRPr>
              </a:p>
            </p:txBody>
          </p:sp>
        </p:grpSp>
        <p:sp>
          <p:nvSpPr>
            <p:cNvPr id="51" name="TextBox 50"/>
            <p:cNvSpPr txBox="1"/>
            <p:nvPr/>
          </p:nvSpPr>
          <p:spPr>
            <a:xfrm>
              <a:off x="6155786" y="3837258"/>
              <a:ext cx="2353939" cy="646331"/>
            </a:xfrm>
            <a:prstGeom prst="rect">
              <a:avLst/>
            </a:prstGeom>
            <a:noFill/>
          </p:spPr>
          <p:txBody>
            <a:bodyPr wrap="square" rtlCol="0">
              <a:spAutoFit/>
            </a:bodyPr>
            <a:lstStyle/>
            <a:p>
              <a:pPr algn="ctr"/>
              <a:r>
                <a:rPr lang="en-US">
                  <a:solidFill>
                    <a:schemeClr val="bg1"/>
                  </a:solidFill>
                </a:rPr>
                <a:t>Chăm sóc sức khoẻ con người </a:t>
              </a:r>
              <a:endParaRPr lang="en-US">
                <a:solidFill>
                  <a:schemeClr val="bg1"/>
                </a:solidFill>
              </a:endParaRPr>
            </a:p>
          </p:txBody>
        </p:sp>
      </p:grpSp>
      <p:grpSp>
        <p:nvGrpSpPr>
          <p:cNvPr id="57" name="Group 56"/>
          <p:cNvGrpSpPr/>
          <p:nvPr/>
        </p:nvGrpSpPr>
        <p:grpSpPr>
          <a:xfrm>
            <a:off x="1526903" y="4779409"/>
            <a:ext cx="4192173" cy="1157908"/>
            <a:chOff x="1544255" y="4878210"/>
            <a:chExt cx="4192173" cy="1157908"/>
          </a:xfrm>
        </p:grpSpPr>
        <p:grpSp>
          <p:nvGrpSpPr>
            <p:cNvPr id="41" name="Group 40"/>
            <p:cNvGrpSpPr/>
            <p:nvPr/>
          </p:nvGrpSpPr>
          <p:grpSpPr>
            <a:xfrm>
              <a:off x="1544255" y="4878210"/>
              <a:ext cx="4192173" cy="1157908"/>
              <a:chOff x="1505243" y="981344"/>
              <a:chExt cx="4192173" cy="1157908"/>
            </a:xfrm>
          </p:grpSpPr>
          <p:grpSp>
            <p:nvGrpSpPr>
              <p:cNvPr id="42" name="Group 41"/>
              <p:cNvGrpSpPr/>
              <p:nvPr/>
            </p:nvGrpSpPr>
            <p:grpSpPr>
              <a:xfrm>
                <a:off x="1505243" y="981344"/>
                <a:ext cx="4192173" cy="1157908"/>
                <a:chOff x="1039935" y="1077770"/>
                <a:chExt cx="3198868" cy="994539"/>
              </a:xfrm>
            </p:grpSpPr>
            <p:sp>
              <p:nvSpPr>
                <p:cNvPr id="45" name="Flowchart: Document 12"/>
                <p:cNvSpPr/>
                <p:nvPr/>
              </p:nvSpPr>
              <p:spPr>
                <a:xfrm>
                  <a:off x="1039935" y="1096106"/>
                  <a:ext cx="3142633" cy="97620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6502"/>
                    <a:gd name="connsiteY0-2" fmla="*/ 0 h 20818"/>
                    <a:gd name="connsiteX1-3" fmla="*/ 21600 w 26502"/>
                    <a:gd name="connsiteY1-4" fmla="*/ 0 h 20818"/>
                    <a:gd name="connsiteX2-5" fmla="*/ 26502 w 26502"/>
                    <a:gd name="connsiteY2-6" fmla="*/ 10122 h 20818"/>
                    <a:gd name="connsiteX3-7" fmla="*/ 0 w 26502"/>
                    <a:gd name="connsiteY3-8" fmla="*/ 20172 h 20818"/>
                    <a:gd name="connsiteX4-9" fmla="*/ 0 w 26502"/>
                    <a:gd name="connsiteY4-10" fmla="*/ 0 h 20818"/>
                    <a:gd name="connsiteX0-11" fmla="*/ 0 w 26655"/>
                    <a:gd name="connsiteY0-12" fmla="*/ 0 h 20818"/>
                    <a:gd name="connsiteX1-13" fmla="*/ 26655 w 26655"/>
                    <a:gd name="connsiteY1-14" fmla="*/ 0 h 20818"/>
                    <a:gd name="connsiteX2-15" fmla="*/ 26502 w 26655"/>
                    <a:gd name="connsiteY2-16" fmla="*/ 10122 h 20818"/>
                    <a:gd name="connsiteX3-17" fmla="*/ 0 w 26655"/>
                    <a:gd name="connsiteY3-18" fmla="*/ 20172 h 20818"/>
                    <a:gd name="connsiteX4-19" fmla="*/ 0 w 26655"/>
                    <a:gd name="connsiteY4-20" fmla="*/ 0 h 20818"/>
                    <a:gd name="connsiteX0-21" fmla="*/ 0 w 26655"/>
                    <a:gd name="connsiteY0-22" fmla="*/ 0 h 20818"/>
                    <a:gd name="connsiteX1-23" fmla="*/ 26655 w 26655"/>
                    <a:gd name="connsiteY1-24" fmla="*/ 0 h 20818"/>
                    <a:gd name="connsiteX2-25" fmla="*/ 26502 w 26655"/>
                    <a:gd name="connsiteY2-26" fmla="*/ 10122 h 20818"/>
                    <a:gd name="connsiteX3-27" fmla="*/ 0 w 26655"/>
                    <a:gd name="connsiteY3-28" fmla="*/ 20172 h 20818"/>
                    <a:gd name="connsiteX4-29" fmla="*/ 0 w 26655"/>
                    <a:gd name="connsiteY4-30" fmla="*/ 0 h 20818"/>
                    <a:gd name="connsiteX0-31" fmla="*/ 0 w 27230"/>
                    <a:gd name="connsiteY0-32" fmla="*/ 0 h 20818"/>
                    <a:gd name="connsiteX1-33" fmla="*/ 26655 w 27230"/>
                    <a:gd name="connsiteY1-34" fmla="*/ 0 h 20818"/>
                    <a:gd name="connsiteX2-35" fmla="*/ 26502 w 27230"/>
                    <a:gd name="connsiteY2-36" fmla="*/ 10122 h 20818"/>
                    <a:gd name="connsiteX3-37" fmla="*/ 0 w 27230"/>
                    <a:gd name="connsiteY3-38" fmla="*/ 20172 h 20818"/>
                    <a:gd name="connsiteX4-39" fmla="*/ 0 w 27230"/>
                    <a:gd name="connsiteY4-40" fmla="*/ 0 h 20818"/>
                    <a:gd name="connsiteX0-41" fmla="*/ 0 w 27978"/>
                    <a:gd name="connsiteY0-42" fmla="*/ 0 h 20818"/>
                    <a:gd name="connsiteX1-43" fmla="*/ 26655 w 27978"/>
                    <a:gd name="connsiteY1-44" fmla="*/ 0 h 20818"/>
                    <a:gd name="connsiteX2-45" fmla="*/ 26502 w 27978"/>
                    <a:gd name="connsiteY2-46" fmla="*/ 10122 h 20818"/>
                    <a:gd name="connsiteX3-47" fmla="*/ 0 w 27978"/>
                    <a:gd name="connsiteY3-48" fmla="*/ 20172 h 20818"/>
                    <a:gd name="connsiteX4-49" fmla="*/ 0 w 27978"/>
                    <a:gd name="connsiteY4-50" fmla="*/ 0 h 20818"/>
                    <a:gd name="connsiteX0-51" fmla="*/ 0 w 29122"/>
                    <a:gd name="connsiteY0-52" fmla="*/ 0 h 20818"/>
                    <a:gd name="connsiteX1-53" fmla="*/ 26655 w 29122"/>
                    <a:gd name="connsiteY1-54" fmla="*/ 0 h 20818"/>
                    <a:gd name="connsiteX2-55" fmla="*/ 28122 w 29122"/>
                    <a:gd name="connsiteY2-56" fmla="*/ 9514 h 20818"/>
                    <a:gd name="connsiteX3-57" fmla="*/ 26502 w 29122"/>
                    <a:gd name="connsiteY3-58" fmla="*/ 10122 h 20818"/>
                    <a:gd name="connsiteX4-59" fmla="*/ 0 w 29122"/>
                    <a:gd name="connsiteY4-60" fmla="*/ 20172 h 20818"/>
                    <a:gd name="connsiteX5" fmla="*/ 0 w 29122"/>
                    <a:gd name="connsiteY5" fmla="*/ 0 h 20818"/>
                    <a:gd name="connsiteX0-61" fmla="*/ 0 w 29540"/>
                    <a:gd name="connsiteY0-62" fmla="*/ 0 h 20818"/>
                    <a:gd name="connsiteX1-63" fmla="*/ 26655 w 29540"/>
                    <a:gd name="connsiteY1-64" fmla="*/ 0 h 20818"/>
                    <a:gd name="connsiteX2-65" fmla="*/ 29041 w 29540"/>
                    <a:gd name="connsiteY2-66" fmla="*/ 10114 h 20818"/>
                    <a:gd name="connsiteX3-67" fmla="*/ 26502 w 29540"/>
                    <a:gd name="connsiteY3-68" fmla="*/ 10122 h 20818"/>
                    <a:gd name="connsiteX4-69" fmla="*/ 0 w 29540"/>
                    <a:gd name="connsiteY4-70" fmla="*/ 20172 h 20818"/>
                    <a:gd name="connsiteX5-71" fmla="*/ 0 w 29540"/>
                    <a:gd name="connsiteY5-72" fmla="*/ 0 h 20818"/>
                    <a:gd name="connsiteX0-73" fmla="*/ 0 w 29623"/>
                    <a:gd name="connsiteY0-74" fmla="*/ 0 h 20818"/>
                    <a:gd name="connsiteX1-75" fmla="*/ 26655 w 29623"/>
                    <a:gd name="connsiteY1-76" fmla="*/ 0 h 20818"/>
                    <a:gd name="connsiteX2-77" fmla="*/ 29194 w 29623"/>
                    <a:gd name="connsiteY2-78" fmla="*/ 9514 h 20818"/>
                    <a:gd name="connsiteX3-79" fmla="*/ 26502 w 29623"/>
                    <a:gd name="connsiteY3-80" fmla="*/ 10122 h 20818"/>
                    <a:gd name="connsiteX4-81" fmla="*/ 0 w 29623"/>
                    <a:gd name="connsiteY4-82" fmla="*/ 20172 h 20818"/>
                    <a:gd name="connsiteX5-83" fmla="*/ 0 w 29623"/>
                    <a:gd name="connsiteY5-84" fmla="*/ 0 h 20818"/>
                    <a:gd name="connsiteX0-85" fmla="*/ 0 w 30472"/>
                    <a:gd name="connsiteY0-86" fmla="*/ 0 h 20818"/>
                    <a:gd name="connsiteX1-87" fmla="*/ 26655 w 30472"/>
                    <a:gd name="connsiteY1-88" fmla="*/ 0 h 20818"/>
                    <a:gd name="connsiteX2-89" fmla="*/ 30420 w 30472"/>
                    <a:gd name="connsiteY2-90" fmla="*/ 7114 h 20818"/>
                    <a:gd name="connsiteX3-91" fmla="*/ 26502 w 30472"/>
                    <a:gd name="connsiteY3-92" fmla="*/ 10122 h 20818"/>
                    <a:gd name="connsiteX4-93" fmla="*/ 0 w 30472"/>
                    <a:gd name="connsiteY4-94" fmla="*/ 20172 h 20818"/>
                    <a:gd name="connsiteX5-95" fmla="*/ 0 w 30472"/>
                    <a:gd name="connsiteY5-96" fmla="*/ 0 h 20818"/>
                    <a:gd name="connsiteX0-97" fmla="*/ 544 w 31016"/>
                    <a:gd name="connsiteY0-98" fmla="*/ 0 h 20818"/>
                    <a:gd name="connsiteX1-99" fmla="*/ 27199 w 31016"/>
                    <a:gd name="connsiteY1-100" fmla="*/ 0 h 20818"/>
                    <a:gd name="connsiteX2-101" fmla="*/ 30964 w 31016"/>
                    <a:gd name="connsiteY2-102" fmla="*/ 7114 h 20818"/>
                    <a:gd name="connsiteX3-103" fmla="*/ 27046 w 31016"/>
                    <a:gd name="connsiteY3-104" fmla="*/ 10122 h 20818"/>
                    <a:gd name="connsiteX4-105" fmla="*/ 544 w 31016"/>
                    <a:gd name="connsiteY4-106" fmla="*/ 20172 h 20818"/>
                    <a:gd name="connsiteX5-107" fmla="*/ 544 w 31016"/>
                    <a:gd name="connsiteY5-108" fmla="*/ 0 h 20818"/>
                    <a:gd name="connsiteX0-109" fmla="*/ 3400 w 33872"/>
                    <a:gd name="connsiteY0-110" fmla="*/ 0 h 20818"/>
                    <a:gd name="connsiteX1-111" fmla="*/ 30055 w 33872"/>
                    <a:gd name="connsiteY1-112" fmla="*/ 0 h 20818"/>
                    <a:gd name="connsiteX2-113" fmla="*/ 33820 w 33872"/>
                    <a:gd name="connsiteY2-114" fmla="*/ 7114 h 20818"/>
                    <a:gd name="connsiteX3-115" fmla="*/ 29902 w 33872"/>
                    <a:gd name="connsiteY3-116" fmla="*/ 10122 h 20818"/>
                    <a:gd name="connsiteX4-117" fmla="*/ 3400 w 33872"/>
                    <a:gd name="connsiteY4-118" fmla="*/ 20172 h 20818"/>
                    <a:gd name="connsiteX5-119" fmla="*/ 170 w 33872"/>
                    <a:gd name="connsiteY5-120" fmla="*/ 10800 h 20818"/>
                    <a:gd name="connsiteX6" fmla="*/ 3400 w 33872"/>
                    <a:gd name="connsiteY6" fmla="*/ 0 h 20818"/>
                    <a:gd name="connsiteX0-121" fmla="*/ 3750 w 34222"/>
                    <a:gd name="connsiteY0-122" fmla="*/ 0 h 20818"/>
                    <a:gd name="connsiteX1-123" fmla="*/ 30405 w 34222"/>
                    <a:gd name="connsiteY1-124" fmla="*/ 0 h 20818"/>
                    <a:gd name="connsiteX2-125" fmla="*/ 34170 w 34222"/>
                    <a:gd name="connsiteY2-126" fmla="*/ 7114 h 20818"/>
                    <a:gd name="connsiteX3-127" fmla="*/ 30252 w 34222"/>
                    <a:gd name="connsiteY3-128" fmla="*/ 10122 h 20818"/>
                    <a:gd name="connsiteX4-129" fmla="*/ 3750 w 34222"/>
                    <a:gd name="connsiteY4-130" fmla="*/ 20172 h 20818"/>
                    <a:gd name="connsiteX5-131" fmla="*/ 60 w 34222"/>
                    <a:gd name="connsiteY5-132" fmla="*/ 11100 h 20818"/>
                    <a:gd name="connsiteX6-133" fmla="*/ 3750 w 34222"/>
                    <a:gd name="connsiteY6-134" fmla="*/ 0 h 208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 ang="0">
                      <a:pos x="connsiteX6-133" y="connsiteY6-134"/>
                    </a:cxn>
                  </a:cxnLst>
                  <a:rect l="l" t="t" r="r" b="b"/>
                  <a:pathLst>
                    <a:path w="34222" h="20818">
                      <a:moveTo>
                        <a:pt x="3750" y="0"/>
                      </a:moveTo>
                      <a:lnTo>
                        <a:pt x="30405" y="0"/>
                      </a:lnTo>
                      <a:cubicBezTo>
                        <a:pt x="34888" y="1136"/>
                        <a:pt x="34195" y="5427"/>
                        <a:pt x="34170" y="7114"/>
                      </a:cubicBezTo>
                      <a:cubicBezTo>
                        <a:pt x="34145" y="8801"/>
                        <a:pt x="34735" y="7896"/>
                        <a:pt x="30252" y="10122"/>
                      </a:cubicBezTo>
                      <a:cubicBezTo>
                        <a:pt x="19452" y="10122"/>
                        <a:pt x="14550" y="23922"/>
                        <a:pt x="3750" y="20172"/>
                      </a:cubicBezTo>
                      <a:cubicBezTo>
                        <a:pt x="-746" y="20535"/>
                        <a:pt x="60" y="14462"/>
                        <a:pt x="60" y="11100"/>
                      </a:cubicBezTo>
                      <a:cubicBezTo>
                        <a:pt x="60" y="7738"/>
                        <a:pt x="-771" y="2050"/>
                        <a:pt x="3750" y="0"/>
                      </a:cubicBezTo>
                      <a:close/>
                    </a:path>
                  </a:pathLst>
                </a:cu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732366" y="1077770"/>
                  <a:ext cx="506437" cy="5064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849406" y="1190520"/>
                  <a:ext cx="283699" cy="2836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Oval 42"/>
              <p:cNvSpPr/>
              <p:nvPr/>
            </p:nvSpPr>
            <p:spPr>
              <a:xfrm>
                <a:off x="1645918" y="1203032"/>
                <a:ext cx="735877" cy="735877"/>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693675" y="1247804"/>
                <a:ext cx="845858" cy="646331"/>
              </a:xfrm>
              <a:prstGeom prst="rect">
                <a:avLst/>
              </a:prstGeom>
              <a:noFill/>
            </p:spPr>
            <p:txBody>
              <a:bodyPr wrap="square" rtlCol="0">
                <a:spAutoFit/>
              </a:bodyPr>
              <a:lstStyle/>
              <a:p>
                <a:r>
                  <a:rPr lang="en-US" sz="3600">
                    <a:solidFill>
                      <a:schemeClr val="accent6">
                        <a:lumMod val="50000"/>
                      </a:schemeClr>
                    </a:solidFill>
                  </a:rPr>
                  <a:t>05</a:t>
                </a:r>
                <a:endParaRPr lang="en-US" sz="3600">
                  <a:solidFill>
                    <a:schemeClr val="accent6">
                      <a:lumMod val="50000"/>
                    </a:schemeClr>
                  </a:solidFill>
                </a:endParaRPr>
              </a:p>
            </p:txBody>
          </p:sp>
        </p:grpSp>
        <p:sp>
          <p:nvSpPr>
            <p:cNvPr id="52" name="TextBox 51"/>
            <p:cNvSpPr txBox="1"/>
            <p:nvPr/>
          </p:nvSpPr>
          <p:spPr>
            <a:xfrm>
              <a:off x="2396058" y="4907993"/>
              <a:ext cx="2353939" cy="646331"/>
            </a:xfrm>
            <a:prstGeom prst="rect">
              <a:avLst/>
            </a:prstGeom>
            <a:noFill/>
          </p:spPr>
          <p:txBody>
            <a:bodyPr wrap="square" rtlCol="0">
              <a:spAutoFit/>
            </a:bodyPr>
            <a:lstStyle/>
            <a:p>
              <a:pPr algn="ctr"/>
              <a:r>
                <a:rPr lang="en-US">
                  <a:solidFill>
                    <a:schemeClr val="bg1"/>
                  </a:solidFill>
                </a:rPr>
                <a:t>Bảo vệ môi trường và phát triển bền vững</a:t>
              </a:r>
              <a:endParaRPr lang="en-US">
                <a:solidFill>
                  <a:schemeClr val="bg1"/>
                </a:solidFill>
              </a:endParaRPr>
            </a:p>
          </p:txBody>
        </p:sp>
      </p:grpSp>
      <p:pic>
        <p:nvPicPr>
          <p:cNvPr id="2" name="Picture 25" descr="viet3"/>
          <p:cNvPicPr>
            <a:picLocks noGrp="1" noChangeAspect="1"/>
          </p:cNvPicPr>
          <p:nvPr/>
        </p:nvPicPr>
        <p:blipFill>
          <a:blip r:embed="rId2"/>
          <a:stretch>
            <a:fillRect/>
          </a:stretch>
        </p:blipFill>
        <p:spPr>
          <a:xfrm flipH="1">
            <a:off x="120650" y="93345"/>
            <a:ext cx="909320" cy="79502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right)">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left)">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right)">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left)">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right)">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ox(in)">
                                      <p:cBhvr>
                                        <p:cTn id="3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035" y="1928495"/>
            <a:ext cx="11377930" cy="4041140"/>
          </a:xfrm>
          <a:prstGeom prst="rect">
            <a:avLst/>
          </a:prstGeom>
          <a:solidFill>
            <a:schemeClr val="accent4">
              <a:lumMod val="60000"/>
              <a:lumOff val="40000"/>
            </a:schemeClr>
          </a:solidFill>
        </p:spPr>
        <p:txBody>
          <a:bodyPr wrap="square">
            <a:spAutoFit/>
          </a:bodyPr>
          <a:lstStyle/>
          <a:p>
            <a:pPr marL="358140" eaLnBrk="0">
              <a:lnSpc>
                <a:spcPct val="107000"/>
              </a:lnSpc>
              <a:spcAft>
                <a:spcPts val="0"/>
              </a:spcAft>
            </a:pPr>
            <a:endParaRPr lang="en-US" sz="2400" b="1">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endParaRPr>
          </a:p>
          <a:p>
            <a:pPr marL="358140" algn="ctr" eaLnBrk="0">
              <a:lnSpc>
                <a:spcPct val="107000"/>
              </a:lnSpc>
              <a:spcAft>
                <a:spcPts val="0"/>
              </a:spcAft>
            </a:pPr>
            <a:r>
              <a:rPr lang="en-US" sz="240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3600" b="1">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Điền từ thích hợp vào chỗ trống để hoàn thành </a:t>
            </a:r>
            <a:endParaRPr lang="en-US" sz="3600" b="1">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endParaRPr>
          </a:p>
          <a:p>
            <a:pPr marL="358140" algn="ctr" eaLnBrk="0">
              <a:lnSpc>
                <a:spcPct val="107000"/>
              </a:lnSpc>
              <a:spcAft>
                <a:spcPts val="0"/>
              </a:spcAft>
            </a:pPr>
            <a:r>
              <a:rPr lang="en-US" sz="3600" b="1">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khái niệm sau : </a:t>
            </a:r>
            <a:endParaRPr lang="en-US" sz="3600" b="1">
              <a:latin typeface="Times New Roman" panose="02020603050405020304" pitchFamily="18" charset="0"/>
              <a:ea typeface="Arial Unicode MS" panose="020B0604020202020204" pitchFamily="34" charset="-128"/>
              <a:cs typeface="Times New Roman" panose="02020603050405020304" pitchFamily="18" charset="0"/>
            </a:endParaRPr>
          </a:p>
          <a:p>
            <a:pPr marL="358140" algn="ctr" eaLnBrk="0">
              <a:lnSpc>
                <a:spcPct val="107000"/>
              </a:lnSpc>
              <a:spcAft>
                <a:spcPts val="0"/>
              </a:spcAft>
            </a:pPr>
            <a:r>
              <a:rPr lang="en-US" sz="3600" b="1">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Khoa học tự nhiên là ngành khoa học nghiên cứu về sự vật , ……………, quy luật ………………. và những ảnh hưởng của chúng đến …………….. con người và …………………</a:t>
            </a:r>
            <a:endParaRPr lang="en-US" sz="3600" b="1">
              <a:effectLst/>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3" name="Title 1"/>
          <p:cNvSpPr>
            <a:spLocks noGrp="1"/>
          </p:cNvSpPr>
          <p:nvPr/>
        </p:nvSpPr>
        <p:spPr>
          <a:xfrm>
            <a:off x="2437765" y="365125"/>
            <a:ext cx="3740785"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solidFill>
                  <a:srgbClr val="FF0000"/>
                </a:solidFill>
                <a:latin typeface="Times New Roman" panose="02020603050405020304" pitchFamily="18" charset="0"/>
                <a:cs typeface="Times New Roman" panose="02020603050405020304" pitchFamily="18" charset="0"/>
              </a:rPr>
              <a:t>LUYỆN TẬP</a:t>
            </a:r>
            <a:endParaRPr lang="en-US" b="1" smtClean="0">
              <a:solidFill>
                <a:srgbClr val="FF0000"/>
              </a:solidFill>
              <a:latin typeface="Times New Roman" panose="02020603050405020304" pitchFamily="18" charset="0"/>
              <a:cs typeface="Times New Roman" panose="02020603050405020304" pitchFamily="18" charset="0"/>
            </a:endParaRPr>
          </a:p>
        </p:txBody>
      </p:sp>
      <p:sp>
        <p:nvSpPr>
          <p:cNvPr id="4" name="Text Box 3"/>
          <p:cNvSpPr txBox="1"/>
          <p:nvPr/>
        </p:nvSpPr>
        <p:spPr>
          <a:xfrm>
            <a:off x="2157730" y="4077335"/>
            <a:ext cx="2430145" cy="645160"/>
          </a:xfrm>
          <a:prstGeom prst="rect">
            <a:avLst/>
          </a:prstGeom>
          <a:noFill/>
        </p:spPr>
        <p:txBody>
          <a:bodyPr wrap="square" rtlCol="0">
            <a:spAutoFit/>
          </a:bodyPr>
          <a:p>
            <a:r>
              <a:rPr lang="en-US" sz="3600" b="1">
                <a:solidFill>
                  <a:srgbClr val="FF0000"/>
                </a:solidFill>
                <a:latin typeface="Times New Roman" panose="02020603050405020304" pitchFamily="18" charset="0"/>
                <a:cs typeface="Times New Roman" panose="02020603050405020304" pitchFamily="18" charset="0"/>
              </a:rPr>
              <a:t>hiện tượng</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5" name="Text Box 4"/>
          <p:cNvSpPr txBox="1"/>
          <p:nvPr/>
        </p:nvSpPr>
        <p:spPr>
          <a:xfrm>
            <a:off x="6616065" y="4077335"/>
            <a:ext cx="2278380" cy="645160"/>
          </a:xfrm>
          <a:prstGeom prst="rect">
            <a:avLst/>
          </a:prstGeom>
          <a:noFill/>
        </p:spPr>
        <p:txBody>
          <a:bodyPr wrap="square" rtlCol="0">
            <a:spAutoFit/>
          </a:bodyPr>
          <a:p>
            <a:r>
              <a:rPr lang="en-US" sz="3600" b="1">
                <a:solidFill>
                  <a:srgbClr val="FF0000"/>
                </a:solidFill>
                <a:latin typeface="Times New Roman" panose="02020603050405020304" pitchFamily="18" charset="0"/>
                <a:cs typeface="Times New Roman" panose="02020603050405020304" pitchFamily="18" charset="0"/>
              </a:rPr>
              <a:t>tự nhiên</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9" name="Text Box 8"/>
          <p:cNvSpPr txBox="1"/>
          <p:nvPr/>
        </p:nvSpPr>
        <p:spPr>
          <a:xfrm>
            <a:off x="6471920" y="4619625"/>
            <a:ext cx="2278380" cy="645160"/>
          </a:xfrm>
          <a:prstGeom prst="rect">
            <a:avLst/>
          </a:prstGeom>
          <a:noFill/>
        </p:spPr>
        <p:txBody>
          <a:bodyPr wrap="square" rtlCol="0">
            <a:spAutoFit/>
          </a:bodyPr>
          <a:p>
            <a:r>
              <a:rPr lang="en-US" sz="3600" b="1">
                <a:solidFill>
                  <a:srgbClr val="FF0000"/>
                </a:solidFill>
                <a:latin typeface="Times New Roman" panose="02020603050405020304" pitchFamily="18" charset="0"/>
                <a:cs typeface="Times New Roman" panose="02020603050405020304" pitchFamily="18" charset="0"/>
              </a:rPr>
              <a:t>cuộc sống</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10" name="Text Box 9"/>
          <p:cNvSpPr txBox="1"/>
          <p:nvPr/>
        </p:nvSpPr>
        <p:spPr>
          <a:xfrm>
            <a:off x="4904740" y="5174615"/>
            <a:ext cx="2760980" cy="645160"/>
          </a:xfrm>
          <a:prstGeom prst="rect">
            <a:avLst/>
          </a:prstGeom>
          <a:noFill/>
        </p:spPr>
        <p:txBody>
          <a:bodyPr wrap="square" rtlCol="0">
            <a:spAutoFit/>
          </a:bodyPr>
          <a:p>
            <a:r>
              <a:rPr lang="en-US" sz="3600" b="1">
                <a:solidFill>
                  <a:srgbClr val="FF0000"/>
                </a:solidFill>
                <a:latin typeface="Times New Roman" panose="02020603050405020304" pitchFamily="18" charset="0"/>
                <a:cs typeface="Times New Roman" panose="02020603050405020304" pitchFamily="18" charset="0"/>
              </a:rPr>
              <a:t>môi trường</a:t>
            </a:r>
            <a:endParaRPr lang="en-US" sz="36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lum bright="6000" contrast="6000"/>
          </a:blip>
          <a:stretch>
            <a:fillRect/>
          </a:stretch>
        </p:blipFill>
        <p:spPr>
          <a:xfrm>
            <a:off x="0" y="954405"/>
            <a:ext cx="12192000" cy="5903595"/>
          </a:xfrm>
          <a:prstGeom prst="rect">
            <a:avLst/>
          </a:prstGeom>
        </p:spPr>
      </p:pic>
      <p:sp>
        <p:nvSpPr>
          <p:cNvPr id="3" name="TextBox 2"/>
          <p:cNvSpPr txBox="1"/>
          <p:nvPr/>
        </p:nvSpPr>
        <p:spPr>
          <a:xfrm>
            <a:off x="0" y="0"/>
            <a:ext cx="12191365" cy="953135"/>
          </a:xfrm>
          <a:prstGeom prst="rect">
            <a:avLst/>
          </a:prstGeom>
          <a:solidFill>
            <a:srgbClr val="7C00A8"/>
          </a:solidFill>
        </p:spPr>
        <p:txBody>
          <a:bodyPr wrap="square" rtlCol="0">
            <a:spAutoFit/>
          </a:bodyPr>
          <a:lstStyle/>
          <a:p>
            <a:pPr algn="ctr"/>
            <a:r>
              <a:rPr lang="en-US" sz="3200" b="1" u="sng">
                <a:solidFill>
                  <a:schemeClr val="bg1"/>
                </a:solidFill>
                <a:latin typeface="Estrangelo Edessa" panose="03080600000000000000" pitchFamily="66" charset="0"/>
                <a:ea typeface="Tahoma" panose="020B0604030504040204" pitchFamily="34" charset="0"/>
                <a:cs typeface="Estrangelo Edessa" panose="03080600000000000000" pitchFamily="66" charset="0"/>
              </a:rPr>
              <a:t>LUYỆN TẬP</a:t>
            </a:r>
            <a:r>
              <a:rPr lang="en-US" sz="3200">
                <a:solidFill>
                  <a:schemeClr val="bg1"/>
                </a:solidFill>
                <a:latin typeface="Estrangelo Edessa" panose="03080600000000000000" pitchFamily="66" charset="0"/>
                <a:ea typeface="Tahoma" panose="020B0604030504040204" pitchFamily="34" charset="0"/>
                <a:cs typeface="Estrangelo Edessa" panose="03080600000000000000" pitchFamily="66" charset="0"/>
              </a:rPr>
              <a:t> : </a:t>
            </a:r>
            <a:r>
              <a:rPr lang="en-US" sz="2400">
                <a:solidFill>
                  <a:schemeClr val="bg1"/>
                </a:solidFill>
                <a:latin typeface="Times New Roman" panose="02020603050405020304" pitchFamily="18" charset="0"/>
                <a:ea typeface="Tahoma" panose="020B0604030504040204" pitchFamily="34" charset="0"/>
                <a:cs typeface="Times New Roman" panose="02020603050405020304" pitchFamily="18" charset="0"/>
              </a:rPr>
              <a:t>Quan sát hình ảnh sau và cho biết hoạt động nào là hoạt động nghiên cứu khoa học tự nhiên? Vì sao? </a:t>
            </a:r>
            <a:endParaRPr lang="en-US" sz="240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lum contrast="6000"/>
          </a:blip>
          <a:stretch>
            <a:fillRect/>
          </a:stretch>
        </p:blipFill>
        <p:spPr>
          <a:xfrm>
            <a:off x="3448050" y="0"/>
            <a:ext cx="597408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765" y="365125"/>
            <a:ext cx="8916035" cy="1325880"/>
          </a:xfrm>
        </p:spPr>
        <p:txBody>
          <a:bodyPr/>
          <a:lstStyle/>
          <a:p>
            <a:r>
              <a:rPr lang="en-US" b="1" smtClean="0">
                <a:solidFill>
                  <a:srgbClr val="FF0000"/>
                </a:solidFill>
                <a:latin typeface="Times New Roman" panose="02020603050405020304" pitchFamily="18" charset="0"/>
                <a:cs typeface="Times New Roman" panose="02020603050405020304" pitchFamily="18" charset="0"/>
              </a:rPr>
              <a:t>LUYỆN TẬP</a:t>
            </a:r>
            <a:endParaRPr lang="en-US" b="1" smtClean="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91005"/>
            <a:ext cx="10515600" cy="4351338"/>
          </a:xfrm>
        </p:spPr>
        <p:txBody>
          <a:bodyPr>
            <a:normAutofit/>
          </a:bodyPr>
          <a:lstStyle/>
          <a:p>
            <a:pPr marL="0" indent="0">
              <a:buNone/>
            </a:pPr>
            <a:r>
              <a:rPr lang="vi-VN" b="1">
                <a:solidFill>
                  <a:schemeClr val="accent6"/>
                </a:solidFill>
                <a:latin typeface="Times New Roman" panose="02020603050405020304" pitchFamily="18" charset="0"/>
                <a:cs typeface="Times New Roman" panose="02020603050405020304" pitchFamily="18" charset="0"/>
              </a:rPr>
              <a:t>1. Hoạt động nào dưới đây là hoạt động nghiên cứu khoa học?</a:t>
            </a:r>
            <a:endParaRPr lang="vi-VN" b="1">
              <a:solidFill>
                <a:schemeClr val="tx1"/>
              </a:solidFill>
              <a:latin typeface="Times New Roman" panose="02020603050405020304" pitchFamily="18" charset="0"/>
              <a:cs typeface="Times New Roman" panose="02020603050405020304" pitchFamily="18" charset="0"/>
            </a:endParaRPr>
          </a:p>
          <a:p>
            <a:pPr marL="0" indent="0">
              <a:buNone/>
              <a:tabLst>
                <a:tab pos="517525" algn="l"/>
              </a:tabLst>
            </a:pPr>
            <a:r>
              <a:rPr lang="vi-VN" b="1">
                <a:solidFill>
                  <a:schemeClr val="tx1"/>
                </a:solidFill>
                <a:latin typeface="Times New Roman" panose="02020603050405020304" pitchFamily="18" charset="0"/>
                <a:cs typeface="Times New Roman" panose="02020603050405020304" pitchFamily="18" charset="0"/>
              </a:rPr>
              <a:t>A.	Trồng hoa với quy mô lớn trong nhà kính.</a:t>
            </a:r>
            <a:endParaRPr lang="vi-VN" b="1">
              <a:solidFill>
                <a:schemeClr val="tx1"/>
              </a:solidFill>
              <a:latin typeface="Times New Roman" panose="02020603050405020304" pitchFamily="18" charset="0"/>
              <a:cs typeface="Times New Roman" panose="02020603050405020304" pitchFamily="18" charset="0"/>
            </a:endParaRPr>
          </a:p>
          <a:p>
            <a:pPr marL="0" indent="0">
              <a:buNone/>
              <a:tabLst>
                <a:tab pos="517525" algn="l"/>
              </a:tabLst>
            </a:pPr>
            <a:r>
              <a:rPr lang="vi-VN" b="1">
                <a:solidFill>
                  <a:schemeClr val="tx1"/>
                </a:solidFill>
                <a:latin typeface="Times New Roman" panose="02020603050405020304" pitchFamily="18" charset="0"/>
                <a:cs typeface="Times New Roman" panose="02020603050405020304" pitchFamily="18" charset="0"/>
              </a:rPr>
              <a:t>B.	Nghiên cứu vắc xin phòng chống virus corona trong phòng thí nghiệm.</a:t>
            </a:r>
            <a:endParaRPr lang="vi-VN" b="1">
              <a:solidFill>
                <a:schemeClr val="tx1"/>
              </a:solidFill>
              <a:latin typeface="Times New Roman" panose="02020603050405020304" pitchFamily="18" charset="0"/>
              <a:cs typeface="Times New Roman" panose="02020603050405020304" pitchFamily="18" charset="0"/>
            </a:endParaRPr>
          </a:p>
          <a:p>
            <a:pPr marL="0" indent="0">
              <a:buNone/>
              <a:tabLst>
                <a:tab pos="517525" algn="l"/>
              </a:tabLst>
            </a:pPr>
            <a:r>
              <a:rPr lang="vi-VN" b="1">
                <a:solidFill>
                  <a:schemeClr val="tx1"/>
                </a:solidFill>
                <a:latin typeface="Times New Roman" panose="02020603050405020304" pitchFamily="18" charset="0"/>
                <a:cs typeface="Times New Roman" panose="02020603050405020304" pitchFamily="18" charset="0"/>
              </a:rPr>
              <a:t>C.	Sản xuất muối ăn từ nước biển .</a:t>
            </a:r>
            <a:endParaRPr lang="vi-VN" b="1">
              <a:solidFill>
                <a:schemeClr val="tx1"/>
              </a:solidFill>
              <a:latin typeface="Times New Roman" panose="02020603050405020304" pitchFamily="18" charset="0"/>
              <a:cs typeface="Times New Roman" panose="02020603050405020304" pitchFamily="18" charset="0"/>
            </a:endParaRPr>
          </a:p>
          <a:p>
            <a:pPr marL="0" indent="0">
              <a:buNone/>
              <a:tabLst>
                <a:tab pos="517525" algn="l"/>
              </a:tabLst>
            </a:pPr>
            <a:r>
              <a:rPr lang="vi-VN" b="1">
                <a:solidFill>
                  <a:schemeClr val="tx1"/>
                </a:solidFill>
                <a:latin typeface="Times New Roman" panose="02020603050405020304" pitchFamily="18" charset="0"/>
                <a:cs typeface="Times New Roman" panose="02020603050405020304" pitchFamily="18" charset="0"/>
              </a:rPr>
              <a:t>D.	Vận hành nhà má</a:t>
            </a:r>
            <a:r>
              <a:rPr lang="en-US" altLang="vi-VN" b="1">
                <a:solidFill>
                  <a:schemeClr val="tx1"/>
                </a:solidFill>
                <a:latin typeface="Times New Roman" panose="02020603050405020304" pitchFamily="18" charset="0"/>
                <a:cs typeface="Times New Roman" panose="02020603050405020304" pitchFamily="18" charset="0"/>
              </a:rPr>
              <a:t>y</a:t>
            </a:r>
            <a:r>
              <a:rPr lang="vi-VN" b="1">
                <a:solidFill>
                  <a:schemeClr val="tx1"/>
                </a:solidFill>
                <a:latin typeface="Times New Roman" panose="02020603050405020304" pitchFamily="18" charset="0"/>
                <a:cs typeface="Times New Roman" panose="02020603050405020304" pitchFamily="18" charset="0"/>
              </a:rPr>
              <a:t> thủy điện để sản xuất </a:t>
            </a:r>
            <a:r>
              <a:rPr lang="vi-VN" b="1" smtClean="0">
                <a:solidFill>
                  <a:schemeClr val="tx1"/>
                </a:solidFill>
                <a:latin typeface="Times New Roman" panose="02020603050405020304" pitchFamily="18" charset="0"/>
                <a:cs typeface="Times New Roman" panose="02020603050405020304" pitchFamily="18" charset="0"/>
              </a:rPr>
              <a:t>điện</a:t>
            </a:r>
            <a:endParaRPr lang="vi-VN" b="1" smtClean="0">
              <a:solidFill>
                <a:schemeClr val="tx1"/>
              </a:solidFill>
              <a:latin typeface="Times New Roman" panose="02020603050405020304" pitchFamily="18" charset="0"/>
              <a:cs typeface="Times New Roman" panose="02020603050405020304" pitchFamily="18" charset="0"/>
            </a:endParaRPr>
          </a:p>
        </p:txBody>
      </p:sp>
      <p:sp>
        <p:nvSpPr>
          <p:cNvPr id="6" name="Oval 5"/>
          <p:cNvSpPr/>
          <p:nvPr/>
        </p:nvSpPr>
        <p:spPr>
          <a:xfrm>
            <a:off x="689197" y="2570501"/>
            <a:ext cx="691287" cy="69128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solidFill>
                  <a:srgbClr val="FF0000"/>
                </a:solidFill>
                <a:latin typeface="Times New Roman" panose="02020603050405020304" pitchFamily="18" charset="0"/>
                <a:cs typeface="Times New Roman" panose="02020603050405020304" pitchFamily="18" charset="0"/>
              </a:rPr>
              <a:t>LUYỆN TẬP</a:t>
            </a:r>
            <a:endParaRPr lang="en-US" b="1" smtClean="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ctr">
              <a:buNone/>
            </a:pPr>
            <a:r>
              <a:rPr lang="vi-VN">
                <a:solidFill>
                  <a:schemeClr val="accent6"/>
                </a:solidFill>
                <a:latin typeface="Times New Roman" panose="02020603050405020304" pitchFamily="18" charset="0"/>
                <a:cs typeface="Times New Roman" panose="02020603050405020304" pitchFamily="18" charset="0"/>
              </a:rPr>
              <a:t>2</a:t>
            </a:r>
            <a:r>
              <a:rPr lang="vi-VN" b="1">
                <a:solidFill>
                  <a:schemeClr val="accent6"/>
                </a:solidFill>
                <a:latin typeface="Times New Roman" panose="02020603050405020304" pitchFamily="18" charset="0"/>
                <a:cs typeface="Times New Roman" panose="02020603050405020304" pitchFamily="18" charset="0"/>
              </a:rPr>
              <a:t>. Hoạt động nào sau đây không phải là hoạt động nghiên cứu khoa học:</a:t>
            </a:r>
            <a:endParaRPr lang="vi-VN" b="1">
              <a:solidFill>
                <a:schemeClr val="accent6"/>
              </a:solidFill>
              <a:latin typeface="Times New Roman" panose="02020603050405020304" pitchFamily="18" charset="0"/>
              <a:cs typeface="Times New Roman" panose="02020603050405020304" pitchFamily="18" charset="0"/>
            </a:endParaRPr>
          </a:p>
          <a:p>
            <a:pPr marL="514350" indent="-514350">
              <a:buFont typeface="+mj-lt"/>
              <a:buAutoNum type="alphaUcPeriod"/>
            </a:pPr>
            <a:r>
              <a:rPr lang="vi-VN" b="1" smtClean="0">
                <a:solidFill>
                  <a:schemeClr val="tx1"/>
                </a:solidFill>
                <a:latin typeface="Times New Roman" panose="02020603050405020304" pitchFamily="18" charset="0"/>
                <a:cs typeface="Times New Roman" panose="02020603050405020304" pitchFamily="18" charset="0"/>
              </a:rPr>
              <a:t>Theo </a:t>
            </a:r>
            <a:r>
              <a:rPr lang="vi-VN" b="1">
                <a:solidFill>
                  <a:schemeClr val="tx1"/>
                </a:solidFill>
                <a:latin typeface="Times New Roman" panose="02020603050405020304" pitchFamily="18" charset="0"/>
                <a:cs typeface="Times New Roman" panose="02020603050405020304" pitchFamily="18" charset="0"/>
              </a:rPr>
              <a:t>dõi nuôi cấy mô cây trồng trong phòng thí nghiệm.</a:t>
            </a:r>
            <a:endParaRPr lang="vi-VN" b="1">
              <a:solidFill>
                <a:schemeClr val="tx1"/>
              </a:solidFill>
              <a:latin typeface="Times New Roman" panose="02020603050405020304" pitchFamily="18" charset="0"/>
              <a:cs typeface="Times New Roman" panose="02020603050405020304" pitchFamily="18" charset="0"/>
            </a:endParaRPr>
          </a:p>
          <a:p>
            <a:pPr marL="514350" indent="-514350">
              <a:buFont typeface="+mj-lt"/>
              <a:buAutoNum type="alphaUcPeriod"/>
            </a:pPr>
            <a:r>
              <a:rPr lang="vi-VN" b="1" smtClean="0">
                <a:solidFill>
                  <a:schemeClr val="tx1"/>
                </a:solidFill>
                <a:latin typeface="Times New Roman" panose="02020603050405020304" pitchFamily="18" charset="0"/>
                <a:cs typeface="Times New Roman" panose="02020603050405020304" pitchFamily="18" charset="0"/>
              </a:rPr>
              <a:t>Làm </a:t>
            </a:r>
            <a:r>
              <a:rPr lang="vi-VN" b="1">
                <a:solidFill>
                  <a:schemeClr val="tx1"/>
                </a:solidFill>
                <a:latin typeface="Times New Roman" panose="02020603050405020304" pitchFamily="18" charset="0"/>
                <a:cs typeface="Times New Roman" panose="02020603050405020304" pitchFamily="18" charset="0"/>
              </a:rPr>
              <a:t>thí nghiệm điều chế chất mới.</a:t>
            </a:r>
            <a:endParaRPr lang="vi-VN" b="1">
              <a:solidFill>
                <a:schemeClr val="tx1"/>
              </a:solidFill>
              <a:latin typeface="Times New Roman" panose="02020603050405020304" pitchFamily="18" charset="0"/>
              <a:cs typeface="Times New Roman" panose="02020603050405020304" pitchFamily="18" charset="0"/>
            </a:endParaRPr>
          </a:p>
          <a:p>
            <a:pPr marL="514350" indent="-514350">
              <a:buFont typeface="+mj-lt"/>
              <a:buAutoNum type="alphaUcPeriod"/>
            </a:pPr>
            <a:r>
              <a:rPr lang="vi-VN" b="1" smtClean="0">
                <a:solidFill>
                  <a:schemeClr val="tx1"/>
                </a:solidFill>
                <a:latin typeface="Times New Roman" panose="02020603050405020304" pitchFamily="18" charset="0"/>
                <a:cs typeface="Times New Roman" panose="02020603050405020304" pitchFamily="18" charset="0"/>
              </a:rPr>
              <a:t>Lấy </a:t>
            </a:r>
            <a:r>
              <a:rPr lang="vi-VN" b="1">
                <a:solidFill>
                  <a:schemeClr val="tx1"/>
                </a:solidFill>
                <a:latin typeface="Times New Roman" panose="02020603050405020304" pitchFamily="18" charset="0"/>
                <a:cs typeface="Times New Roman" panose="02020603050405020304" pitchFamily="18" charset="0"/>
              </a:rPr>
              <a:t>mẫu đất để phân loại đất trồng.</a:t>
            </a:r>
            <a:endParaRPr lang="vi-VN" b="1">
              <a:solidFill>
                <a:schemeClr val="tx1"/>
              </a:solidFill>
              <a:latin typeface="Times New Roman" panose="02020603050405020304" pitchFamily="18" charset="0"/>
              <a:cs typeface="Times New Roman" panose="02020603050405020304" pitchFamily="18" charset="0"/>
            </a:endParaRPr>
          </a:p>
          <a:p>
            <a:pPr marL="514350" indent="-514350">
              <a:buFont typeface="+mj-lt"/>
              <a:buAutoNum type="alphaUcPeriod"/>
            </a:pPr>
            <a:r>
              <a:rPr lang="vi-VN" b="1" smtClean="0">
                <a:solidFill>
                  <a:schemeClr val="tx1"/>
                </a:solidFill>
                <a:latin typeface="Times New Roman" panose="02020603050405020304" pitchFamily="18" charset="0"/>
                <a:cs typeface="Times New Roman" panose="02020603050405020304" pitchFamily="18" charset="0"/>
              </a:rPr>
              <a:t>Sản </a:t>
            </a:r>
            <a:r>
              <a:rPr lang="vi-VN" b="1">
                <a:solidFill>
                  <a:schemeClr val="tx1"/>
                </a:solidFill>
                <a:latin typeface="Times New Roman" panose="02020603050405020304" pitchFamily="18" charset="0"/>
                <a:cs typeface="Times New Roman" panose="02020603050405020304" pitchFamily="18" charset="0"/>
              </a:rPr>
              <a:t>xuất phân bón hóa học</a:t>
            </a:r>
            <a:r>
              <a:rPr lang="vi-VN" b="1" smtClean="0">
                <a:solidFill>
                  <a:schemeClr val="tx1"/>
                </a:solidFill>
                <a:latin typeface="Times New Roman" panose="02020603050405020304" pitchFamily="18" charset="0"/>
                <a:cs typeface="Times New Roman" panose="02020603050405020304" pitchFamily="18" charset="0"/>
              </a:rPr>
              <a:t>.</a:t>
            </a:r>
            <a:endParaRPr lang="vi-VN" b="1" smtClean="0">
              <a:solidFill>
                <a:schemeClr val="tx1"/>
              </a:solidFill>
              <a:latin typeface="Times New Roman" panose="02020603050405020304" pitchFamily="18" charset="0"/>
              <a:cs typeface="Times New Roman" panose="02020603050405020304" pitchFamily="18" charset="0"/>
            </a:endParaRPr>
          </a:p>
        </p:txBody>
      </p:sp>
      <p:sp>
        <p:nvSpPr>
          <p:cNvPr id="6" name="Oval 5"/>
          <p:cNvSpPr/>
          <p:nvPr/>
        </p:nvSpPr>
        <p:spPr>
          <a:xfrm>
            <a:off x="608958" y="4157436"/>
            <a:ext cx="691287" cy="69128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FF0000"/>
                </a:solidFill>
                <a:latin typeface="Times New Roman" panose="02020603050405020304" pitchFamily="18" charset="0"/>
                <a:cs typeface="Times New Roman" panose="02020603050405020304" pitchFamily="18" charset="0"/>
              </a:rPr>
              <a:t>LUYỆN TẬP</a:t>
            </a:r>
            <a:endParaRPr lang="en-US" b="1">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600203"/>
            <a:ext cx="10972800" cy="1625191"/>
          </a:xfrm>
        </p:spPr>
        <p:txBody>
          <a:bodyPr>
            <a:normAutofit/>
          </a:bodyPr>
          <a:lstStyle/>
          <a:p>
            <a:pPr marL="0" indent="0" algn="ctr">
              <a:buNone/>
            </a:pPr>
            <a:r>
              <a:rPr lang="en-US">
                <a:solidFill>
                  <a:schemeClr val="bg1"/>
                </a:solidFill>
              </a:rPr>
              <a:t>3</a:t>
            </a:r>
            <a:r>
              <a:rPr lang="en-US" b="1">
                <a:solidFill>
                  <a:schemeClr val="accent6"/>
                </a:solidFill>
                <a:latin typeface="Times New Roman" panose="02020603050405020304" pitchFamily="18" charset="0"/>
                <a:cs typeface="Times New Roman" panose="02020603050405020304" pitchFamily="18" charset="0"/>
              </a:rPr>
              <a:t>. Kể tên một số hoạt động thực tế có đóng góp của KHTN và phân loại chúng theo vai trò</a:t>
            </a:r>
            <a:r>
              <a:rPr lang="en-US" b="1" smtClean="0">
                <a:solidFill>
                  <a:schemeClr val="accent6"/>
                </a:solidFill>
                <a:latin typeface="Times New Roman" panose="02020603050405020304" pitchFamily="18" charset="0"/>
                <a:cs typeface="Times New Roman" panose="02020603050405020304" pitchFamily="18" charset="0"/>
              </a:rPr>
              <a:t>.</a:t>
            </a:r>
            <a:endParaRPr lang="en-US" b="1" smtClean="0">
              <a:solidFill>
                <a:schemeClr val="accent6"/>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nvGraphicFramePr>
        <p:xfrm>
          <a:off x="1209440" y="3229752"/>
          <a:ext cx="9570720" cy="3192780"/>
        </p:xfrm>
        <a:graphic>
          <a:graphicData uri="http://schemas.openxmlformats.org/drawingml/2006/table">
            <a:tbl>
              <a:tblPr firstRow="1" bandRow="1">
                <a:tableStyleId>{5940675A-B579-460E-94D1-54222C63F5DA}</a:tableStyleId>
              </a:tblPr>
              <a:tblGrid>
                <a:gridCol w="4785360"/>
                <a:gridCol w="4785360"/>
              </a:tblGrid>
              <a:tr h="532130">
                <a:tc rowSpan="3">
                  <a:txBody>
                    <a:bodyPr/>
                    <a:lstStyle/>
                    <a:p>
                      <a:r>
                        <a:rPr lang="en-US" sz="3735" smtClean="0">
                          <a:solidFill>
                            <a:schemeClr val="tx1"/>
                          </a:solidFill>
                        </a:rPr>
                        <a:t>Khám phá tri thức</a:t>
                      </a:r>
                      <a:endParaRPr lang="en-US" sz="3735" smtClean="0">
                        <a:solidFill>
                          <a:schemeClr val="tx1"/>
                        </a:solidFill>
                      </a:endParaRPr>
                    </a:p>
                  </a:txBody>
                  <a:tcPr marL="121920" marR="121920" marT="60960" marB="60960" anchor="ctr"/>
                </a:tc>
                <a:tc>
                  <a:txBody>
                    <a:bodyPr/>
                    <a:lstStyle/>
                    <a:p>
                      <a:endParaRPr lang="en-US" sz="2665">
                        <a:solidFill>
                          <a:schemeClr val="tx1"/>
                        </a:solidFill>
                      </a:endParaRPr>
                    </a:p>
                  </a:txBody>
                  <a:tcPr marL="121920" marR="121920" marT="60960" marB="60960"/>
                </a:tc>
              </a:tr>
              <a:tr h="532130">
                <a:tc vMerge="1">
                  <a:tcPr/>
                </a:tc>
                <a:tc>
                  <a:txBody>
                    <a:bodyPr/>
                    <a:lstStyle/>
                    <a:p>
                      <a:endParaRPr lang="en-US" sz="2665">
                        <a:solidFill>
                          <a:schemeClr val="tx1"/>
                        </a:solidFill>
                      </a:endParaRPr>
                    </a:p>
                  </a:txBody>
                  <a:tcPr marL="121920" marR="121920" marT="60960" marB="60960"/>
                </a:tc>
              </a:tr>
              <a:tr h="532130">
                <a:tc vMerge="1">
                  <a:tcPr/>
                </a:tc>
                <a:tc>
                  <a:txBody>
                    <a:bodyPr/>
                    <a:lstStyle/>
                    <a:p>
                      <a:endParaRPr lang="en-US" sz="2665">
                        <a:solidFill>
                          <a:schemeClr val="tx1"/>
                        </a:solidFill>
                      </a:endParaRPr>
                    </a:p>
                  </a:txBody>
                  <a:tcPr marL="121920" marR="121920" marT="60960" marB="60960"/>
                </a:tc>
              </a:tr>
              <a:tr h="532130">
                <a:tc rowSpan="3">
                  <a:txBody>
                    <a:bodyPr/>
                    <a:lstStyle/>
                    <a:p>
                      <a:pPr marL="0" indent="0">
                        <a:buNone/>
                      </a:pPr>
                      <a:r>
                        <a:rPr lang="en-US" sz="3735" smtClean="0">
                          <a:solidFill>
                            <a:schemeClr val="tx1"/>
                          </a:solidFill>
                        </a:rPr>
                        <a:t>Ứng dụng vào đời sống</a:t>
                      </a:r>
                      <a:endParaRPr lang="en-US" sz="3735" smtClean="0">
                        <a:solidFill>
                          <a:schemeClr val="tx1"/>
                        </a:solidFill>
                      </a:endParaRPr>
                    </a:p>
                  </a:txBody>
                  <a:tcPr marL="121920" marR="121920" marT="60960" marB="60960" anchor="ctr"/>
                </a:tc>
                <a:tc>
                  <a:txBody>
                    <a:bodyPr/>
                    <a:lstStyle/>
                    <a:p>
                      <a:endParaRPr lang="en-US" sz="2665">
                        <a:solidFill>
                          <a:schemeClr val="tx1"/>
                        </a:solidFill>
                      </a:endParaRPr>
                    </a:p>
                  </a:txBody>
                  <a:tcPr marL="121920" marR="121920" marT="60960" marB="60960"/>
                </a:tc>
              </a:tr>
              <a:tr h="532130">
                <a:tc vMerge="1">
                  <a:tcPr/>
                </a:tc>
                <a:tc>
                  <a:txBody>
                    <a:bodyPr/>
                    <a:lstStyle/>
                    <a:p>
                      <a:endParaRPr lang="en-US" sz="2665">
                        <a:solidFill>
                          <a:schemeClr val="tx1"/>
                        </a:solidFill>
                      </a:endParaRPr>
                    </a:p>
                  </a:txBody>
                  <a:tcPr marL="121920" marR="121920" marT="60960" marB="60960"/>
                </a:tc>
              </a:tr>
              <a:tr h="532130">
                <a:tc vMerge="1">
                  <a:tcPr/>
                </a:tc>
                <a:tc>
                  <a:txBody>
                    <a:bodyPr/>
                    <a:lstStyle/>
                    <a:p>
                      <a:endParaRPr lang="en-US" sz="2665">
                        <a:solidFill>
                          <a:schemeClr val="tx1"/>
                        </a:solidFill>
                      </a:endParaRPr>
                    </a:p>
                  </a:txBody>
                  <a:tcPr marL="121920" marR="121920" marT="60960" marB="60960"/>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ợi ích của hệ thống tưới tự động trong đời sống và sản xuấ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420" y="0"/>
            <a:ext cx="6502400" cy="670687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Khảo sát và lắp đặt hệ thống tưới tự động như thế n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005" y="0"/>
            <a:ext cx="11514455" cy="6877050"/>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7193280" y="2052955"/>
            <a:ext cx="4474845" cy="3538220"/>
          </a:xfrm>
          <a:prstGeom prst="rect">
            <a:avLst/>
          </a:prstGeom>
          <a:noFill/>
        </p:spPr>
        <p:txBody>
          <a:bodyPr wrap="square" rtlCol="0" anchor="t">
            <a:spAutoFit/>
          </a:bodyPr>
          <a:p>
            <a:pPr algn="just"/>
            <a:r>
              <a:rPr lang="en-US" sz="3200" b="1">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mn-ea"/>
              </a:rPr>
              <a:t>Hệ thống tưới rau tự động được bà con nông dân lắp đặt để tưới tiêu quy mô lớn . </a:t>
            </a:r>
            <a:endParaRPr lang="en-US" sz="3200" b="1">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mn-ea"/>
            </a:endParaRPr>
          </a:p>
          <a:p>
            <a:pPr algn="just"/>
            <a:r>
              <a:rPr lang="en-US" sz="3200" b="1">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mn-ea"/>
              </a:rPr>
              <a:t>Hãy cho biết vai trò nào của khoa học tự nhiên trong hoạt động đó ?</a:t>
            </a:r>
            <a:endParaRPr lang="en-US" sz="3200" b="1">
              <a:solidFill>
                <a:schemeClr val="tx1"/>
              </a:solidFill>
              <a:latin typeface="Times New Roman" panose="02020603050405020304" pitchFamily="18" charset="0"/>
              <a:ea typeface="Tahoma" panose="020B0604030504040204" pitchFamily="34" charset="0"/>
              <a:cs typeface="Times New Roman" panose="02020603050405020304" pitchFamily="18" charset="0"/>
              <a:sym typeface="+mn-ea"/>
            </a:endParaRPr>
          </a:p>
        </p:txBody>
      </p:sp>
      <p:sp>
        <p:nvSpPr>
          <p:cNvPr id="3" name="TextBox 1"/>
          <p:cNvSpPr txBox="1"/>
          <p:nvPr/>
        </p:nvSpPr>
        <p:spPr>
          <a:xfrm>
            <a:off x="8901246" y="147617"/>
            <a:ext cx="2907030" cy="706755"/>
          </a:xfrm>
          <a:prstGeom prst="rect">
            <a:avLst/>
          </a:prstGeom>
          <a:noFill/>
        </p:spPr>
        <p:txBody>
          <a:bodyPr wrap="none" rtlCol="0">
            <a:spAutoFit/>
          </a:bodyPr>
          <a:p>
            <a:pPr algn="ctr"/>
            <a:r>
              <a:rPr lang="en-US" sz="4000" b="1" dirty="0">
                <a:solidFill>
                  <a:srgbClr val="0059B9"/>
                </a:solidFill>
                <a:latin typeface="Times New Roman" panose="02020603050405020304" pitchFamily="18" charset="0"/>
                <a:ea typeface="Hiragino Kaku Gothic StdN W8" panose="020B0800000000000000" pitchFamily="34" charset="-128"/>
                <a:cs typeface="Times New Roman" panose="02020603050405020304" pitchFamily="18" charset="0"/>
              </a:rPr>
              <a:t>VẬN DỤNG</a:t>
            </a:r>
            <a:endParaRPr lang="en-US" sz="4000" b="1" dirty="0">
              <a:solidFill>
                <a:srgbClr val="0059B9"/>
              </a:solidFill>
              <a:latin typeface="Times New Roman" panose="02020603050405020304" pitchFamily="18" charset="0"/>
              <a:ea typeface="Hiragino Kaku Gothic StdN W8" panose="020B0800000000000000" pitchFamily="34" charset="-128"/>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4" presetClass="entr" presetSubtype="16"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box(in)">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8194"/>
                                        </p:tgtEl>
                                        <p:attrNameLst>
                                          <p:attrName>ppt_w</p:attrName>
                                        </p:attrNameLst>
                                      </p:cBhvr>
                                      <p:tavLst>
                                        <p:tav tm="0">
                                          <p:val>
                                            <p:strVal val="ppt_w"/>
                                          </p:val>
                                        </p:tav>
                                        <p:tav tm="100000">
                                          <p:val>
                                            <p:fltVal val="0"/>
                                          </p:val>
                                        </p:tav>
                                      </p:tavLst>
                                    </p:anim>
                                    <p:anim calcmode="lin" valueType="num">
                                      <p:cBhvr>
                                        <p:cTn id="14" dur="500"/>
                                        <p:tgtEl>
                                          <p:spTgt spid="8194"/>
                                        </p:tgtEl>
                                        <p:attrNameLst>
                                          <p:attrName>ppt_h</p:attrName>
                                        </p:attrNameLst>
                                      </p:cBhvr>
                                      <p:tavLst>
                                        <p:tav tm="0">
                                          <p:val>
                                            <p:strVal val="ppt_h"/>
                                          </p:val>
                                        </p:tav>
                                        <p:tav tm="100000">
                                          <p:val>
                                            <p:fltVal val="0"/>
                                          </p:val>
                                        </p:tav>
                                      </p:tavLst>
                                    </p:anim>
                                    <p:animEffect transition="out" filter="fade">
                                      <p:cBhvr>
                                        <p:cTn id="15" dur="500"/>
                                        <p:tgtEl>
                                          <p:spTgt spid="8194"/>
                                        </p:tgtEl>
                                      </p:cBhvr>
                                    </p:animEffect>
                                    <p:set>
                                      <p:cBhvr>
                                        <p:cTn id="16" dur="1" fill="hold">
                                          <p:stCondLst>
                                            <p:cond delay="499"/>
                                          </p:stCondLst>
                                        </p:cTn>
                                        <p:tgtEl>
                                          <p:spTgt spid="8194"/>
                                        </p:tgtEl>
                                        <p:attrNameLst>
                                          <p:attrName>style.visibility</p:attrName>
                                        </p:attrNameLst>
                                      </p:cBhvr>
                                      <p:to>
                                        <p:strVal val="hidden"/>
                                      </p:to>
                                    </p:set>
                                  </p:childTnLst>
                                </p:cTn>
                              </p:par>
                              <p:par>
                                <p:cTn id="17" presetID="4" presetClass="exit" presetSubtype="32" fill="hold" grpId="1" nodeType="withEffect">
                                  <p:stCondLst>
                                    <p:cond delay="0"/>
                                  </p:stCondLst>
                                  <p:childTnLst>
                                    <p:animEffect transition="out" filter="box(out)">
                                      <p:cBhvr>
                                        <p:cTn id="18" dur="2000"/>
                                        <p:tgtEl>
                                          <p:spTgt spid="2"/>
                                        </p:tgtEl>
                                      </p:cBhvr>
                                    </p:animEffect>
                                    <p:set>
                                      <p:cBhvr>
                                        <p:cTn id="19" dur="1" fill="hold">
                                          <p:stCondLst>
                                            <p:cond delay="1999"/>
                                          </p:stCondLst>
                                        </p:cTn>
                                        <p:tgtEl>
                                          <p:spTgt spid="2"/>
                                        </p:tgtEl>
                                        <p:attrNameLst>
                                          <p:attrName>style.visibility</p:attrName>
                                        </p:attrNameLst>
                                      </p:cBhvr>
                                      <p:to>
                                        <p:strVal val="hidden"/>
                                      </p:to>
                                    </p:set>
                                  </p:childTnLst>
                                </p:cTn>
                              </p:par>
                              <p:par>
                                <p:cTn id="20" presetID="4" presetClass="exit" presetSubtype="32" fill="hold" grpId="0" nodeType="withEffect">
                                  <p:stCondLst>
                                    <p:cond delay="0"/>
                                  </p:stCondLst>
                                  <p:childTnLst>
                                    <p:animEffect transition="out" filter="box(out)">
                                      <p:cBhvr>
                                        <p:cTn id="21" dur="2000"/>
                                        <p:tgtEl>
                                          <p:spTgt spid="3"/>
                                        </p:tgtEl>
                                      </p:cBhvr>
                                    </p:animEffect>
                                    <p:set>
                                      <p:cBhvr>
                                        <p:cTn id="22" dur="1" fill="hold">
                                          <p:stCondLst>
                                            <p:cond delay="19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8785" y="1554480"/>
            <a:ext cx="2574290" cy="3538220"/>
          </a:xfrm>
          <a:prstGeom prst="rect">
            <a:avLst/>
          </a:prstGeom>
          <a:noFill/>
        </p:spPr>
        <p:txBody>
          <a:bodyPr wrap="square">
            <a:spAutoFit/>
          </a:bodyPr>
          <a:lstStyle/>
          <a:p>
            <a:pPr algn="just"/>
            <a:r>
              <a:rPr lang="vi-VN" sz="3200" i="0">
                <a:solidFill>
                  <a:srgbClr val="1A0DAB"/>
                </a:solidFill>
                <a:effectLst/>
                <a:latin typeface="Times New Roman" panose="02020603050405020304" pitchFamily="18" charset="0"/>
                <a:ea typeface="Roboto" panose="02000000000000000000" pitchFamily="2" charset="0"/>
                <a:cs typeface="Times New Roman" panose="02020603050405020304" pitchFamily="18" charset="0"/>
              </a:rPr>
              <a:t>Em hãy kể tên một số hoạt động trong thực tế có đóng góp vai trò của khoa học tự nhiên?</a:t>
            </a:r>
            <a:endParaRPr lang="vi-VN" sz="3200" i="0">
              <a:solidFill>
                <a:srgbClr val="1A0DAB"/>
              </a:solidFill>
              <a:effectLst/>
              <a:latin typeface="Times New Roman" panose="02020603050405020304" pitchFamily="18" charset="0"/>
              <a:ea typeface="Roboto" panose="02000000000000000000" pitchFamily="2" charset="0"/>
              <a:cs typeface="Times New Roman" panose="02020603050405020304" pitchFamily="18" charset="0"/>
            </a:endParaRPr>
          </a:p>
        </p:txBody>
      </p:sp>
      <p:graphicFrame>
        <p:nvGraphicFramePr>
          <p:cNvPr id="3" name="Diagram 2"/>
          <p:cNvGraphicFramePr/>
          <p:nvPr/>
        </p:nvGraphicFramePr>
        <p:xfrm>
          <a:off x="3712516" y="1028582"/>
          <a:ext cx="8128000"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TextBox 1"/>
          <p:cNvSpPr txBox="1"/>
          <p:nvPr/>
        </p:nvSpPr>
        <p:spPr>
          <a:xfrm>
            <a:off x="804996" y="479722"/>
            <a:ext cx="2907030" cy="706755"/>
          </a:xfrm>
          <a:prstGeom prst="rect">
            <a:avLst/>
          </a:prstGeom>
          <a:noFill/>
        </p:spPr>
        <p:txBody>
          <a:bodyPr wrap="none" rtlCol="0">
            <a:spAutoFit/>
          </a:bodyPr>
          <a:lstStyle/>
          <a:p>
            <a:pPr algn="ctr"/>
            <a:r>
              <a:rPr lang="en-US" sz="4000" b="1" dirty="0">
                <a:solidFill>
                  <a:srgbClr val="0059B9"/>
                </a:solidFill>
                <a:latin typeface="Times New Roman" panose="02020603050405020304" pitchFamily="18" charset="0"/>
                <a:ea typeface="Hiragino Kaku Gothic StdN W8" panose="020B0800000000000000" pitchFamily="34" charset="-128"/>
                <a:cs typeface="Times New Roman" panose="02020603050405020304" pitchFamily="18" charset="0"/>
              </a:rPr>
              <a:t>VẬN DỤNG</a:t>
            </a:r>
            <a:endParaRPr lang="en-US" sz="4000" b="1" dirty="0">
              <a:solidFill>
                <a:srgbClr val="0059B9"/>
              </a:solidFill>
              <a:latin typeface="Times New Roman" panose="02020603050405020304" pitchFamily="18" charset="0"/>
              <a:ea typeface="Hiragino Kaku Gothic StdN W8" panose="020B0800000000000000" pitchFamily="34" charset="-128"/>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0856" y="374312"/>
            <a:ext cx="2907030" cy="706755"/>
          </a:xfrm>
          <a:prstGeom prst="rect">
            <a:avLst/>
          </a:prstGeom>
          <a:noFill/>
        </p:spPr>
        <p:txBody>
          <a:bodyPr wrap="none" rtlCol="0">
            <a:spAutoFit/>
          </a:bodyPr>
          <a:lstStyle/>
          <a:p>
            <a:pPr algn="ctr"/>
            <a:r>
              <a:rPr lang="en-US" sz="4000" b="1" dirty="0">
                <a:solidFill>
                  <a:srgbClr val="0059B9"/>
                </a:solidFill>
                <a:latin typeface="Times New Roman" panose="02020603050405020304" pitchFamily="18" charset="0"/>
                <a:ea typeface="Hiragino Kaku Gothic StdN W8" panose="020B0800000000000000" pitchFamily="34" charset="-128"/>
                <a:cs typeface="Times New Roman" panose="02020603050405020304" pitchFamily="18" charset="0"/>
              </a:rPr>
              <a:t>VẬN DỤNG</a:t>
            </a:r>
            <a:endParaRPr lang="en-US" sz="4000" b="1" dirty="0">
              <a:solidFill>
                <a:srgbClr val="0059B9"/>
              </a:solidFill>
              <a:latin typeface="Times New Roman" panose="02020603050405020304" pitchFamily="18" charset="0"/>
              <a:ea typeface="Hiragino Kaku Gothic StdN W8" panose="020B0800000000000000" pitchFamily="34" charset="-128"/>
              <a:cs typeface="Times New Roman" panose="02020603050405020304" pitchFamily="18" charset="0"/>
            </a:endParaRPr>
          </a:p>
        </p:txBody>
      </p:sp>
      <p:grpSp>
        <p:nvGrpSpPr>
          <p:cNvPr id="3" name="Group 2"/>
          <p:cNvGrpSpPr/>
          <p:nvPr/>
        </p:nvGrpSpPr>
        <p:grpSpPr>
          <a:xfrm>
            <a:off x="365760" y="126310"/>
            <a:ext cx="1435419" cy="1476665"/>
            <a:chOff x="6418264" y="5335588"/>
            <a:chExt cx="828675" cy="852487"/>
          </a:xfrm>
          <a:solidFill>
            <a:srgbClr val="0059B9"/>
          </a:solidFill>
        </p:grpSpPr>
        <p:sp>
          <p:nvSpPr>
            <p:cNvPr id="4" name="Freeform 164"/>
            <p:cNvSpPr>
              <a:spLocks noEditPoints="1"/>
            </p:cNvSpPr>
            <p:nvPr/>
          </p:nvSpPr>
          <p:spPr bwMode="auto">
            <a:xfrm>
              <a:off x="6656389" y="5335588"/>
              <a:ext cx="590550" cy="592137"/>
            </a:xfrm>
            <a:custGeom>
              <a:avLst/>
              <a:gdLst>
                <a:gd name="T0" fmla="*/ 82 w 157"/>
                <a:gd name="T1" fmla="*/ 157 h 157"/>
                <a:gd name="T2" fmla="*/ 29 w 157"/>
                <a:gd name="T3" fmla="*/ 135 h 157"/>
                <a:gd name="T4" fmla="*/ 29 w 157"/>
                <a:gd name="T5" fmla="*/ 29 h 157"/>
                <a:gd name="T6" fmla="*/ 135 w 157"/>
                <a:gd name="T7" fmla="*/ 29 h 157"/>
                <a:gd name="T8" fmla="*/ 157 w 157"/>
                <a:gd name="T9" fmla="*/ 82 h 157"/>
                <a:gd name="T10" fmla="*/ 135 w 157"/>
                <a:gd name="T11" fmla="*/ 135 h 157"/>
                <a:gd name="T12" fmla="*/ 82 w 157"/>
                <a:gd name="T13" fmla="*/ 157 h 157"/>
                <a:gd name="T14" fmla="*/ 82 w 157"/>
                <a:gd name="T15" fmla="*/ 14 h 157"/>
                <a:gd name="T16" fmla="*/ 34 w 157"/>
                <a:gd name="T17" fmla="*/ 34 h 157"/>
                <a:gd name="T18" fmla="*/ 34 w 157"/>
                <a:gd name="T19" fmla="*/ 130 h 157"/>
                <a:gd name="T20" fmla="*/ 130 w 157"/>
                <a:gd name="T21" fmla="*/ 130 h 157"/>
                <a:gd name="T22" fmla="*/ 150 w 157"/>
                <a:gd name="T23" fmla="*/ 82 h 157"/>
                <a:gd name="T24" fmla="*/ 130 w 157"/>
                <a:gd name="T25" fmla="*/ 34 h 157"/>
                <a:gd name="T26" fmla="*/ 82 w 157"/>
                <a:gd name="T27" fmla="*/ 1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57">
                  <a:moveTo>
                    <a:pt x="82" y="157"/>
                  </a:moveTo>
                  <a:cubicBezTo>
                    <a:pt x="63" y="157"/>
                    <a:pt x="44" y="149"/>
                    <a:pt x="29" y="135"/>
                  </a:cubicBezTo>
                  <a:cubicBezTo>
                    <a:pt x="0" y="106"/>
                    <a:pt x="0" y="58"/>
                    <a:pt x="29" y="29"/>
                  </a:cubicBezTo>
                  <a:cubicBezTo>
                    <a:pt x="58" y="0"/>
                    <a:pt x="106" y="0"/>
                    <a:pt x="135" y="29"/>
                  </a:cubicBezTo>
                  <a:cubicBezTo>
                    <a:pt x="149" y="43"/>
                    <a:pt x="157" y="62"/>
                    <a:pt x="157" y="82"/>
                  </a:cubicBezTo>
                  <a:cubicBezTo>
                    <a:pt x="157" y="102"/>
                    <a:pt x="149" y="121"/>
                    <a:pt x="135" y="135"/>
                  </a:cubicBezTo>
                  <a:cubicBezTo>
                    <a:pt x="121" y="149"/>
                    <a:pt x="101" y="157"/>
                    <a:pt x="82" y="157"/>
                  </a:cubicBezTo>
                  <a:close/>
                  <a:moveTo>
                    <a:pt x="82" y="14"/>
                  </a:moveTo>
                  <a:cubicBezTo>
                    <a:pt x="65" y="14"/>
                    <a:pt x="48" y="21"/>
                    <a:pt x="34" y="34"/>
                  </a:cubicBezTo>
                  <a:cubicBezTo>
                    <a:pt x="8" y="60"/>
                    <a:pt x="8" y="103"/>
                    <a:pt x="34" y="130"/>
                  </a:cubicBezTo>
                  <a:cubicBezTo>
                    <a:pt x="61" y="156"/>
                    <a:pt x="104" y="156"/>
                    <a:pt x="130" y="130"/>
                  </a:cubicBezTo>
                  <a:cubicBezTo>
                    <a:pt x="143" y="117"/>
                    <a:pt x="150" y="100"/>
                    <a:pt x="150" y="82"/>
                  </a:cubicBezTo>
                  <a:cubicBezTo>
                    <a:pt x="150" y="64"/>
                    <a:pt x="143" y="47"/>
                    <a:pt x="130" y="34"/>
                  </a:cubicBezTo>
                  <a:cubicBezTo>
                    <a:pt x="117" y="21"/>
                    <a:pt x="99" y="14"/>
                    <a:pt x="8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5">
                    <a:lumMod val="75000"/>
                  </a:schemeClr>
                </a:solidFill>
              </a:endParaRPr>
            </a:p>
          </p:txBody>
        </p:sp>
        <p:sp>
          <p:nvSpPr>
            <p:cNvPr id="5" name="Freeform 165"/>
            <p:cNvSpPr/>
            <p:nvPr/>
          </p:nvSpPr>
          <p:spPr bwMode="auto">
            <a:xfrm>
              <a:off x="7123114" y="5497513"/>
              <a:ext cx="41275" cy="49212"/>
            </a:xfrm>
            <a:custGeom>
              <a:avLst/>
              <a:gdLst>
                <a:gd name="T0" fmla="*/ 7 w 11"/>
                <a:gd name="T1" fmla="*/ 13 h 13"/>
                <a:gd name="T2" fmla="*/ 4 w 11"/>
                <a:gd name="T3" fmla="*/ 11 h 13"/>
                <a:gd name="T4" fmla="*/ 1 w 11"/>
                <a:gd name="T5" fmla="*/ 6 h 13"/>
                <a:gd name="T6" fmla="*/ 2 w 11"/>
                <a:gd name="T7" fmla="*/ 1 h 13"/>
                <a:gd name="T8" fmla="*/ 7 w 11"/>
                <a:gd name="T9" fmla="*/ 2 h 13"/>
                <a:gd name="T10" fmla="*/ 10 w 11"/>
                <a:gd name="T11" fmla="*/ 7 h 13"/>
                <a:gd name="T12" fmla="*/ 9 w 11"/>
                <a:gd name="T13" fmla="*/ 12 h 13"/>
                <a:gd name="T14" fmla="*/ 7 w 11"/>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3">
                  <a:moveTo>
                    <a:pt x="7" y="13"/>
                  </a:moveTo>
                  <a:cubicBezTo>
                    <a:pt x="6" y="13"/>
                    <a:pt x="5" y="12"/>
                    <a:pt x="4" y="11"/>
                  </a:cubicBezTo>
                  <a:cubicBezTo>
                    <a:pt x="3" y="9"/>
                    <a:pt x="2" y="8"/>
                    <a:pt x="1" y="6"/>
                  </a:cubicBezTo>
                  <a:cubicBezTo>
                    <a:pt x="0" y="5"/>
                    <a:pt x="0" y="2"/>
                    <a:pt x="2" y="1"/>
                  </a:cubicBezTo>
                  <a:cubicBezTo>
                    <a:pt x="3" y="0"/>
                    <a:pt x="6" y="0"/>
                    <a:pt x="7" y="2"/>
                  </a:cubicBezTo>
                  <a:cubicBezTo>
                    <a:pt x="8" y="3"/>
                    <a:pt x="9" y="5"/>
                    <a:pt x="10" y="7"/>
                  </a:cubicBezTo>
                  <a:cubicBezTo>
                    <a:pt x="11" y="9"/>
                    <a:pt x="11" y="11"/>
                    <a:pt x="9" y="12"/>
                  </a:cubicBezTo>
                  <a:cubicBezTo>
                    <a:pt x="9" y="12"/>
                    <a:pt x="8" y="13"/>
                    <a:pt x="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5">
                    <a:lumMod val="75000"/>
                  </a:schemeClr>
                </a:solidFill>
              </a:endParaRPr>
            </a:p>
          </p:txBody>
        </p:sp>
        <p:sp>
          <p:nvSpPr>
            <p:cNvPr id="6" name="Freeform 166"/>
            <p:cNvSpPr/>
            <p:nvPr/>
          </p:nvSpPr>
          <p:spPr bwMode="auto">
            <a:xfrm>
              <a:off x="7040564" y="5429250"/>
              <a:ext cx="60325" cy="49212"/>
            </a:xfrm>
            <a:custGeom>
              <a:avLst/>
              <a:gdLst>
                <a:gd name="T0" fmla="*/ 12 w 16"/>
                <a:gd name="T1" fmla="*/ 13 h 13"/>
                <a:gd name="T2" fmla="*/ 10 w 16"/>
                <a:gd name="T3" fmla="*/ 12 h 13"/>
                <a:gd name="T4" fmla="*/ 3 w 16"/>
                <a:gd name="T5" fmla="*/ 8 h 13"/>
                <a:gd name="T6" fmla="*/ 1 w 16"/>
                <a:gd name="T7" fmla="*/ 3 h 13"/>
                <a:gd name="T8" fmla="*/ 6 w 16"/>
                <a:gd name="T9" fmla="*/ 1 h 13"/>
                <a:gd name="T10" fmla="*/ 14 w 16"/>
                <a:gd name="T11" fmla="*/ 6 h 13"/>
                <a:gd name="T12" fmla="*/ 15 w 16"/>
                <a:gd name="T13" fmla="*/ 11 h 13"/>
                <a:gd name="T14" fmla="*/ 12 w 16"/>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2" y="13"/>
                  </a:moveTo>
                  <a:cubicBezTo>
                    <a:pt x="12" y="13"/>
                    <a:pt x="11" y="13"/>
                    <a:pt x="10" y="12"/>
                  </a:cubicBezTo>
                  <a:cubicBezTo>
                    <a:pt x="8" y="11"/>
                    <a:pt x="5" y="9"/>
                    <a:pt x="3" y="8"/>
                  </a:cubicBezTo>
                  <a:cubicBezTo>
                    <a:pt x="1" y="7"/>
                    <a:pt x="0" y="5"/>
                    <a:pt x="1" y="3"/>
                  </a:cubicBezTo>
                  <a:cubicBezTo>
                    <a:pt x="2" y="1"/>
                    <a:pt x="4" y="0"/>
                    <a:pt x="6" y="1"/>
                  </a:cubicBezTo>
                  <a:cubicBezTo>
                    <a:pt x="9" y="3"/>
                    <a:pt x="12" y="4"/>
                    <a:pt x="14" y="6"/>
                  </a:cubicBezTo>
                  <a:cubicBezTo>
                    <a:pt x="16" y="7"/>
                    <a:pt x="16" y="10"/>
                    <a:pt x="15" y="11"/>
                  </a:cubicBezTo>
                  <a:cubicBezTo>
                    <a:pt x="15" y="12"/>
                    <a:pt x="13" y="13"/>
                    <a:pt x="1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5">
                    <a:lumMod val="75000"/>
                  </a:schemeClr>
                </a:solidFill>
              </a:endParaRPr>
            </a:p>
          </p:txBody>
        </p:sp>
        <p:sp>
          <p:nvSpPr>
            <p:cNvPr id="7" name="Freeform 167"/>
            <p:cNvSpPr/>
            <p:nvPr/>
          </p:nvSpPr>
          <p:spPr bwMode="auto">
            <a:xfrm>
              <a:off x="6953251" y="5414963"/>
              <a:ext cx="49213" cy="26987"/>
            </a:xfrm>
            <a:custGeom>
              <a:avLst/>
              <a:gdLst>
                <a:gd name="T0" fmla="*/ 9 w 13"/>
                <a:gd name="T1" fmla="*/ 7 h 7"/>
                <a:gd name="T2" fmla="*/ 9 w 13"/>
                <a:gd name="T3" fmla="*/ 7 h 7"/>
                <a:gd name="T4" fmla="*/ 3 w 13"/>
                <a:gd name="T5" fmla="*/ 7 h 7"/>
                <a:gd name="T6" fmla="*/ 0 w 13"/>
                <a:gd name="T7" fmla="*/ 3 h 7"/>
                <a:gd name="T8" fmla="*/ 3 w 13"/>
                <a:gd name="T9" fmla="*/ 0 h 7"/>
                <a:gd name="T10" fmla="*/ 9 w 13"/>
                <a:gd name="T11" fmla="*/ 0 h 7"/>
                <a:gd name="T12" fmla="*/ 13 w 13"/>
                <a:gd name="T13" fmla="*/ 4 h 7"/>
                <a:gd name="T14" fmla="*/ 9 w 13"/>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9" y="7"/>
                  </a:moveTo>
                  <a:cubicBezTo>
                    <a:pt x="9" y="7"/>
                    <a:pt x="9" y="7"/>
                    <a:pt x="9" y="7"/>
                  </a:cubicBezTo>
                  <a:cubicBezTo>
                    <a:pt x="7" y="7"/>
                    <a:pt x="5" y="7"/>
                    <a:pt x="3" y="7"/>
                  </a:cubicBezTo>
                  <a:cubicBezTo>
                    <a:pt x="1" y="7"/>
                    <a:pt x="0" y="5"/>
                    <a:pt x="0" y="3"/>
                  </a:cubicBezTo>
                  <a:cubicBezTo>
                    <a:pt x="0" y="1"/>
                    <a:pt x="1" y="0"/>
                    <a:pt x="3" y="0"/>
                  </a:cubicBezTo>
                  <a:cubicBezTo>
                    <a:pt x="5" y="0"/>
                    <a:pt x="7" y="0"/>
                    <a:pt x="9" y="0"/>
                  </a:cubicBezTo>
                  <a:cubicBezTo>
                    <a:pt x="11" y="0"/>
                    <a:pt x="13" y="2"/>
                    <a:pt x="13" y="4"/>
                  </a:cubicBezTo>
                  <a:cubicBezTo>
                    <a:pt x="12" y="6"/>
                    <a:pt x="11" y="7"/>
                    <a:pt x="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5">
                    <a:lumMod val="75000"/>
                  </a:schemeClr>
                </a:solidFill>
              </a:endParaRPr>
            </a:p>
          </p:txBody>
        </p:sp>
        <p:sp>
          <p:nvSpPr>
            <p:cNvPr id="8" name="Freeform 168"/>
            <p:cNvSpPr/>
            <p:nvPr/>
          </p:nvSpPr>
          <p:spPr bwMode="auto">
            <a:xfrm>
              <a:off x="6735764" y="5414963"/>
              <a:ext cx="481013" cy="460375"/>
            </a:xfrm>
            <a:custGeom>
              <a:avLst/>
              <a:gdLst>
                <a:gd name="T0" fmla="*/ 61 w 128"/>
                <a:gd name="T1" fmla="*/ 122 h 122"/>
                <a:gd name="T2" fmla="*/ 18 w 128"/>
                <a:gd name="T3" fmla="*/ 104 h 122"/>
                <a:gd name="T4" fmla="*/ 0 w 128"/>
                <a:gd name="T5" fmla="*/ 61 h 122"/>
                <a:gd name="T6" fmla="*/ 18 w 128"/>
                <a:gd name="T7" fmla="*/ 18 h 122"/>
                <a:gd name="T8" fmla="*/ 61 w 128"/>
                <a:gd name="T9" fmla="*/ 0 h 122"/>
                <a:gd name="T10" fmla="*/ 65 w 128"/>
                <a:gd name="T11" fmla="*/ 3 h 122"/>
                <a:gd name="T12" fmla="*/ 61 w 128"/>
                <a:gd name="T13" fmla="*/ 7 h 122"/>
                <a:gd name="T14" fmla="*/ 23 w 128"/>
                <a:gd name="T15" fmla="*/ 23 h 122"/>
                <a:gd name="T16" fmla="*/ 7 w 128"/>
                <a:gd name="T17" fmla="*/ 61 h 122"/>
                <a:gd name="T18" fmla="*/ 23 w 128"/>
                <a:gd name="T19" fmla="*/ 99 h 122"/>
                <a:gd name="T20" fmla="*/ 99 w 128"/>
                <a:gd name="T21" fmla="*/ 99 h 122"/>
                <a:gd name="T22" fmla="*/ 107 w 128"/>
                <a:gd name="T23" fmla="*/ 33 h 122"/>
                <a:gd name="T24" fmla="*/ 108 w 128"/>
                <a:gd name="T25" fmla="*/ 28 h 122"/>
                <a:gd name="T26" fmla="*/ 113 w 128"/>
                <a:gd name="T27" fmla="*/ 29 h 122"/>
                <a:gd name="T28" fmla="*/ 104 w 128"/>
                <a:gd name="T29" fmla="*/ 104 h 122"/>
                <a:gd name="T30" fmla="*/ 61 w 128"/>
                <a:gd name="T3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122">
                  <a:moveTo>
                    <a:pt x="61" y="122"/>
                  </a:moveTo>
                  <a:cubicBezTo>
                    <a:pt x="45" y="122"/>
                    <a:pt x="30" y="116"/>
                    <a:pt x="18" y="104"/>
                  </a:cubicBezTo>
                  <a:cubicBezTo>
                    <a:pt x="6" y="93"/>
                    <a:pt x="0" y="77"/>
                    <a:pt x="0" y="61"/>
                  </a:cubicBezTo>
                  <a:cubicBezTo>
                    <a:pt x="0" y="45"/>
                    <a:pt x="6" y="29"/>
                    <a:pt x="18" y="18"/>
                  </a:cubicBezTo>
                  <a:cubicBezTo>
                    <a:pt x="29" y="6"/>
                    <a:pt x="45" y="0"/>
                    <a:pt x="61" y="0"/>
                  </a:cubicBezTo>
                  <a:cubicBezTo>
                    <a:pt x="63" y="0"/>
                    <a:pt x="65" y="1"/>
                    <a:pt x="65" y="3"/>
                  </a:cubicBezTo>
                  <a:cubicBezTo>
                    <a:pt x="65" y="5"/>
                    <a:pt x="63" y="7"/>
                    <a:pt x="61" y="7"/>
                  </a:cubicBezTo>
                  <a:cubicBezTo>
                    <a:pt x="47" y="7"/>
                    <a:pt x="33" y="13"/>
                    <a:pt x="23" y="23"/>
                  </a:cubicBezTo>
                  <a:cubicBezTo>
                    <a:pt x="13" y="33"/>
                    <a:pt x="7" y="46"/>
                    <a:pt x="7" y="61"/>
                  </a:cubicBezTo>
                  <a:cubicBezTo>
                    <a:pt x="7" y="75"/>
                    <a:pt x="13" y="89"/>
                    <a:pt x="23" y="99"/>
                  </a:cubicBezTo>
                  <a:cubicBezTo>
                    <a:pt x="44" y="120"/>
                    <a:pt x="78" y="120"/>
                    <a:pt x="99" y="99"/>
                  </a:cubicBezTo>
                  <a:cubicBezTo>
                    <a:pt x="117" y="81"/>
                    <a:pt x="120" y="54"/>
                    <a:pt x="107" y="33"/>
                  </a:cubicBezTo>
                  <a:cubicBezTo>
                    <a:pt x="106" y="31"/>
                    <a:pt x="107" y="29"/>
                    <a:pt x="108" y="28"/>
                  </a:cubicBezTo>
                  <a:cubicBezTo>
                    <a:pt x="110" y="27"/>
                    <a:pt x="112" y="27"/>
                    <a:pt x="113" y="29"/>
                  </a:cubicBezTo>
                  <a:cubicBezTo>
                    <a:pt x="128" y="53"/>
                    <a:pt x="124" y="84"/>
                    <a:pt x="104" y="104"/>
                  </a:cubicBezTo>
                  <a:cubicBezTo>
                    <a:pt x="92" y="116"/>
                    <a:pt x="77" y="122"/>
                    <a:pt x="61"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5">
                    <a:lumMod val="75000"/>
                  </a:schemeClr>
                </a:solidFill>
              </a:endParaRPr>
            </a:p>
          </p:txBody>
        </p:sp>
        <p:sp>
          <p:nvSpPr>
            <p:cNvPr id="9" name="Freeform 169"/>
            <p:cNvSpPr/>
            <p:nvPr/>
          </p:nvSpPr>
          <p:spPr bwMode="auto">
            <a:xfrm>
              <a:off x="6478589" y="5837238"/>
              <a:ext cx="293688" cy="290512"/>
            </a:xfrm>
            <a:custGeom>
              <a:avLst/>
              <a:gdLst>
                <a:gd name="T0" fmla="*/ 21 w 78"/>
                <a:gd name="T1" fmla="*/ 77 h 77"/>
                <a:gd name="T2" fmla="*/ 18 w 78"/>
                <a:gd name="T3" fmla="*/ 76 h 77"/>
                <a:gd name="T4" fmla="*/ 2 w 78"/>
                <a:gd name="T5" fmla="*/ 60 h 77"/>
                <a:gd name="T6" fmla="*/ 2 w 78"/>
                <a:gd name="T7" fmla="*/ 55 h 77"/>
                <a:gd name="T8" fmla="*/ 13 w 78"/>
                <a:gd name="T9" fmla="*/ 43 h 77"/>
                <a:gd name="T10" fmla="*/ 18 w 78"/>
                <a:gd name="T11" fmla="*/ 43 h 77"/>
                <a:gd name="T12" fmla="*/ 18 w 78"/>
                <a:gd name="T13" fmla="*/ 49 h 77"/>
                <a:gd name="T14" fmla="*/ 9 w 78"/>
                <a:gd name="T15" fmla="*/ 58 h 77"/>
                <a:gd name="T16" fmla="*/ 21 w 78"/>
                <a:gd name="T17" fmla="*/ 69 h 77"/>
                <a:gd name="T18" fmla="*/ 69 w 78"/>
                <a:gd name="T19" fmla="*/ 20 h 77"/>
                <a:gd name="T20" fmla="*/ 58 w 78"/>
                <a:gd name="T21" fmla="*/ 9 h 77"/>
                <a:gd name="T22" fmla="*/ 28 w 78"/>
                <a:gd name="T23" fmla="*/ 39 h 77"/>
                <a:gd name="T24" fmla="*/ 23 w 78"/>
                <a:gd name="T25" fmla="*/ 39 h 77"/>
                <a:gd name="T26" fmla="*/ 23 w 78"/>
                <a:gd name="T27" fmla="*/ 34 h 77"/>
                <a:gd name="T28" fmla="*/ 55 w 78"/>
                <a:gd name="T29" fmla="*/ 2 h 77"/>
                <a:gd name="T30" fmla="*/ 60 w 78"/>
                <a:gd name="T31" fmla="*/ 2 h 77"/>
                <a:gd name="T32" fmla="*/ 76 w 78"/>
                <a:gd name="T33" fmla="*/ 18 h 77"/>
                <a:gd name="T34" fmla="*/ 78 w 78"/>
                <a:gd name="T35" fmla="*/ 20 h 77"/>
                <a:gd name="T36" fmla="*/ 76 w 78"/>
                <a:gd name="T37" fmla="*/ 23 h 77"/>
                <a:gd name="T38" fmla="*/ 23 w 78"/>
                <a:gd name="T39" fmla="*/ 76 h 77"/>
                <a:gd name="T40" fmla="*/ 21 w 78"/>
                <a:gd name="T4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77">
                  <a:moveTo>
                    <a:pt x="21" y="77"/>
                  </a:moveTo>
                  <a:cubicBezTo>
                    <a:pt x="20" y="77"/>
                    <a:pt x="19" y="77"/>
                    <a:pt x="18" y="76"/>
                  </a:cubicBezTo>
                  <a:cubicBezTo>
                    <a:pt x="2" y="60"/>
                    <a:pt x="2" y="60"/>
                    <a:pt x="2" y="60"/>
                  </a:cubicBezTo>
                  <a:cubicBezTo>
                    <a:pt x="0" y="59"/>
                    <a:pt x="0" y="56"/>
                    <a:pt x="2" y="55"/>
                  </a:cubicBezTo>
                  <a:cubicBezTo>
                    <a:pt x="13" y="43"/>
                    <a:pt x="13" y="43"/>
                    <a:pt x="13" y="43"/>
                  </a:cubicBezTo>
                  <a:cubicBezTo>
                    <a:pt x="15" y="42"/>
                    <a:pt x="17" y="42"/>
                    <a:pt x="18" y="43"/>
                  </a:cubicBezTo>
                  <a:cubicBezTo>
                    <a:pt x="20" y="45"/>
                    <a:pt x="20" y="47"/>
                    <a:pt x="18" y="49"/>
                  </a:cubicBezTo>
                  <a:cubicBezTo>
                    <a:pt x="9" y="58"/>
                    <a:pt x="9" y="58"/>
                    <a:pt x="9" y="58"/>
                  </a:cubicBezTo>
                  <a:cubicBezTo>
                    <a:pt x="21" y="69"/>
                    <a:pt x="21" y="69"/>
                    <a:pt x="21" y="69"/>
                  </a:cubicBezTo>
                  <a:cubicBezTo>
                    <a:pt x="69" y="20"/>
                    <a:pt x="69" y="20"/>
                    <a:pt x="69" y="20"/>
                  </a:cubicBezTo>
                  <a:cubicBezTo>
                    <a:pt x="58" y="9"/>
                    <a:pt x="58" y="9"/>
                    <a:pt x="58" y="9"/>
                  </a:cubicBezTo>
                  <a:cubicBezTo>
                    <a:pt x="28" y="39"/>
                    <a:pt x="28" y="39"/>
                    <a:pt x="28" y="39"/>
                  </a:cubicBezTo>
                  <a:cubicBezTo>
                    <a:pt x="27" y="40"/>
                    <a:pt x="25" y="40"/>
                    <a:pt x="23" y="39"/>
                  </a:cubicBezTo>
                  <a:cubicBezTo>
                    <a:pt x="22" y="37"/>
                    <a:pt x="22" y="35"/>
                    <a:pt x="23" y="34"/>
                  </a:cubicBezTo>
                  <a:cubicBezTo>
                    <a:pt x="55" y="2"/>
                    <a:pt x="55" y="2"/>
                    <a:pt x="55" y="2"/>
                  </a:cubicBezTo>
                  <a:cubicBezTo>
                    <a:pt x="56" y="0"/>
                    <a:pt x="59" y="0"/>
                    <a:pt x="60" y="2"/>
                  </a:cubicBezTo>
                  <a:cubicBezTo>
                    <a:pt x="76" y="18"/>
                    <a:pt x="76" y="18"/>
                    <a:pt x="76" y="18"/>
                  </a:cubicBezTo>
                  <a:cubicBezTo>
                    <a:pt x="77" y="19"/>
                    <a:pt x="78" y="19"/>
                    <a:pt x="78" y="20"/>
                  </a:cubicBezTo>
                  <a:cubicBezTo>
                    <a:pt x="78" y="21"/>
                    <a:pt x="77" y="22"/>
                    <a:pt x="76" y="23"/>
                  </a:cubicBezTo>
                  <a:cubicBezTo>
                    <a:pt x="23" y="76"/>
                    <a:pt x="23" y="76"/>
                    <a:pt x="23" y="76"/>
                  </a:cubicBezTo>
                  <a:cubicBezTo>
                    <a:pt x="22" y="77"/>
                    <a:pt x="21" y="77"/>
                    <a:pt x="21"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5">
                    <a:lumMod val="75000"/>
                  </a:schemeClr>
                </a:solidFill>
              </a:endParaRPr>
            </a:p>
          </p:txBody>
        </p:sp>
        <p:sp>
          <p:nvSpPr>
            <p:cNvPr id="10" name="Freeform 170"/>
            <p:cNvSpPr>
              <a:spLocks noEditPoints="1"/>
            </p:cNvSpPr>
            <p:nvPr/>
          </p:nvSpPr>
          <p:spPr bwMode="auto">
            <a:xfrm>
              <a:off x="6418264" y="6026150"/>
              <a:ext cx="166688" cy="161925"/>
            </a:xfrm>
            <a:custGeom>
              <a:avLst/>
              <a:gdLst>
                <a:gd name="T0" fmla="*/ 30 w 44"/>
                <a:gd name="T1" fmla="*/ 43 h 43"/>
                <a:gd name="T2" fmla="*/ 24 w 44"/>
                <a:gd name="T3" fmla="*/ 40 h 43"/>
                <a:gd name="T4" fmla="*/ 4 w 44"/>
                <a:gd name="T5" fmla="*/ 20 h 43"/>
                <a:gd name="T6" fmla="*/ 4 w 44"/>
                <a:gd name="T7" fmla="*/ 8 h 43"/>
                <a:gd name="T8" fmla="*/ 8 w 44"/>
                <a:gd name="T9" fmla="*/ 3 h 43"/>
                <a:gd name="T10" fmla="*/ 21 w 44"/>
                <a:gd name="T11" fmla="*/ 3 h 43"/>
                <a:gd name="T12" fmla="*/ 41 w 44"/>
                <a:gd name="T13" fmla="*/ 23 h 43"/>
                <a:gd name="T14" fmla="*/ 44 w 44"/>
                <a:gd name="T15" fmla="*/ 29 h 43"/>
                <a:gd name="T16" fmla="*/ 41 w 44"/>
                <a:gd name="T17" fmla="*/ 36 h 43"/>
                <a:gd name="T18" fmla="*/ 36 w 44"/>
                <a:gd name="T19" fmla="*/ 40 h 43"/>
                <a:gd name="T20" fmla="*/ 30 w 44"/>
                <a:gd name="T21" fmla="*/ 43 h 43"/>
                <a:gd name="T22" fmla="*/ 15 w 44"/>
                <a:gd name="T23" fmla="*/ 8 h 43"/>
                <a:gd name="T24" fmla="*/ 13 w 44"/>
                <a:gd name="T25" fmla="*/ 8 h 43"/>
                <a:gd name="T26" fmla="*/ 9 w 44"/>
                <a:gd name="T27" fmla="*/ 13 h 43"/>
                <a:gd name="T28" fmla="*/ 9 w 44"/>
                <a:gd name="T29" fmla="*/ 15 h 43"/>
                <a:gd name="T30" fmla="*/ 29 w 44"/>
                <a:gd name="T31" fmla="*/ 35 h 43"/>
                <a:gd name="T32" fmla="*/ 30 w 44"/>
                <a:gd name="T33" fmla="*/ 36 h 43"/>
                <a:gd name="T34" fmla="*/ 31 w 44"/>
                <a:gd name="T35" fmla="*/ 35 h 43"/>
                <a:gd name="T36" fmla="*/ 36 w 44"/>
                <a:gd name="T37" fmla="*/ 31 h 43"/>
                <a:gd name="T38" fmla="*/ 36 w 44"/>
                <a:gd name="T39" fmla="*/ 29 h 43"/>
                <a:gd name="T40" fmla="*/ 36 w 44"/>
                <a:gd name="T41" fmla="*/ 28 h 43"/>
                <a:gd name="T42" fmla="*/ 16 w 44"/>
                <a:gd name="T43" fmla="*/ 8 h 43"/>
                <a:gd name="T44" fmla="*/ 15 w 44"/>
                <a:gd name="T45"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43">
                  <a:moveTo>
                    <a:pt x="30" y="43"/>
                  </a:moveTo>
                  <a:cubicBezTo>
                    <a:pt x="28" y="43"/>
                    <a:pt x="25" y="42"/>
                    <a:pt x="24" y="40"/>
                  </a:cubicBezTo>
                  <a:cubicBezTo>
                    <a:pt x="4" y="20"/>
                    <a:pt x="4" y="20"/>
                    <a:pt x="4" y="20"/>
                  </a:cubicBezTo>
                  <a:cubicBezTo>
                    <a:pt x="0" y="17"/>
                    <a:pt x="0" y="11"/>
                    <a:pt x="4" y="8"/>
                  </a:cubicBezTo>
                  <a:cubicBezTo>
                    <a:pt x="8" y="3"/>
                    <a:pt x="8" y="3"/>
                    <a:pt x="8" y="3"/>
                  </a:cubicBezTo>
                  <a:cubicBezTo>
                    <a:pt x="12" y="0"/>
                    <a:pt x="17" y="0"/>
                    <a:pt x="21" y="3"/>
                  </a:cubicBezTo>
                  <a:cubicBezTo>
                    <a:pt x="41" y="23"/>
                    <a:pt x="41" y="23"/>
                    <a:pt x="41" y="23"/>
                  </a:cubicBezTo>
                  <a:cubicBezTo>
                    <a:pt x="43" y="25"/>
                    <a:pt x="44" y="27"/>
                    <a:pt x="44" y="29"/>
                  </a:cubicBezTo>
                  <a:cubicBezTo>
                    <a:pt x="44" y="32"/>
                    <a:pt x="43" y="34"/>
                    <a:pt x="41" y="36"/>
                  </a:cubicBezTo>
                  <a:cubicBezTo>
                    <a:pt x="36" y="40"/>
                    <a:pt x="36" y="40"/>
                    <a:pt x="36" y="40"/>
                  </a:cubicBezTo>
                  <a:cubicBezTo>
                    <a:pt x="35" y="42"/>
                    <a:pt x="32" y="43"/>
                    <a:pt x="30" y="43"/>
                  </a:cubicBezTo>
                  <a:close/>
                  <a:moveTo>
                    <a:pt x="15" y="8"/>
                  </a:moveTo>
                  <a:cubicBezTo>
                    <a:pt x="14" y="8"/>
                    <a:pt x="14" y="8"/>
                    <a:pt x="13" y="8"/>
                  </a:cubicBezTo>
                  <a:cubicBezTo>
                    <a:pt x="9" y="13"/>
                    <a:pt x="9" y="13"/>
                    <a:pt x="9" y="13"/>
                  </a:cubicBezTo>
                  <a:cubicBezTo>
                    <a:pt x="8" y="14"/>
                    <a:pt x="8" y="15"/>
                    <a:pt x="9" y="15"/>
                  </a:cubicBezTo>
                  <a:cubicBezTo>
                    <a:pt x="29" y="35"/>
                    <a:pt x="29" y="35"/>
                    <a:pt x="29" y="35"/>
                  </a:cubicBezTo>
                  <a:cubicBezTo>
                    <a:pt x="29" y="36"/>
                    <a:pt x="30" y="36"/>
                    <a:pt x="30" y="36"/>
                  </a:cubicBezTo>
                  <a:cubicBezTo>
                    <a:pt x="30" y="36"/>
                    <a:pt x="31" y="36"/>
                    <a:pt x="31" y="35"/>
                  </a:cubicBezTo>
                  <a:cubicBezTo>
                    <a:pt x="36" y="31"/>
                    <a:pt x="36" y="31"/>
                    <a:pt x="36" y="31"/>
                  </a:cubicBezTo>
                  <a:cubicBezTo>
                    <a:pt x="36" y="30"/>
                    <a:pt x="36" y="30"/>
                    <a:pt x="36" y="29"/>
                  </a:cubicBezTo>
                  <a:cubicBezTo>
                    <a:pt x="36" y="29"/>
                    <a:pt x="36" y="29"/>
                    <a:pt x="36" y="28"/>
                  </a:cubicBezTo>
                  <a:cubicBezTo>
                    <a:pt x="16" y="8"/>
                    <a:pt x="16" y="8"/>
                    <a:pt x="16" y="8"/>
                  </a:cubicBezTo>
                  <a:cubicBezTo>
                    <a:pt x="16" y="8"/>
                    <a:pt x="15" y="8"/>
                    <a:pt x="1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5">
                    <a:lumMod val="75000"/>
                  </a:schemeClr>
                </a:solidFill>
              </a:endParaRPr>
            </a:p>
          </p:txBody>
        </p:sp>
        <p:sp>
          <p:nvSpPr>
            <p:cNvPr id="11" name="Freeform 171"/>
            <p:cNvSpPr>
              <a:spLocks noEditPoints="1"/>
            </p:cNvSpPr>
            <p:nvPr/>
          </p:nvSpPr>
          <p:spPr bwMode="auto">
            <a:xfrm>
              <a:off x="6659564" y="5749925"/>
              <a:ext cx="200025" cy="196850"/>
            </a:xfrm>
            <a:custGeom>
              <a:avLst/>
              <a:gdLst>
                <a:gd name="T0" fmla="*/ 34 w 53"/>
                <a:gd name="T1" fmla="*/ 52 h 52"/>
                <a:gd name="T2" fmla="*/ 26 w 53"/>
                <a:gd name="T3" fmla="*/ 49 h 52"/>
                <a:gd name="T4" fmla="*/ 4 w 53"/>
                <a:gd name="T5" fmla="*/ 27 h 52"/>
                <a:gd name="T6" fmla="*/ 4 w 53"/>
                <a:gd name="T7" fmla="*/ 12 h 52"/>
                <a:gd name="T8" fmla="*/ 15 w 53"/>
                <a:gd name="T9" fmla="*/ 1 h 52"/>
                <a:gd name="T10" fmla="*/ 18 w 53"/>
                <a:gd name="T11" fmla="*/ 0 h 52"/>
                <a:gd name="T12" fmla="*/ 21 w 53"/>
                <a:gd name="T13" fmla="*/ 2 h 52"/>
                <a:gd name="T14" fmla="*/ 33 w 53"/>
                <a:gd name="T15" fmla="*/ 20 h 52"/>
                <a:gd name="T16" fmla="*/ 51 w 53"/>
                <a:gd name="T17" fmla="*/ 32 h 52"/>
                <a:gd name="T18" fmla="*/ 53 w 53"/>
                <a:gd name="T19" fmla="*/ 35 h 52"/>
                <a:gd name="T20" fmla="*/ 52 w 53"/>
                <a:gd name="T21" fmla="*/ 38 h 52"/>
                <a:gd name="T22" fmla="*/ 41 w 53"/>
                <a:gd name="T23" fmla="*/ 49 h 52"/>
                <a:gd name="T24" fmla="*/ 34 w 53"/>
                <a:gd name="T25" fmla="*/ 52 h 52"/>
                <a:gd name="T26" fmla="*/ 17 w 53"/>
                <a:gd name="T27" fmla="*/ 10 h 52"/>
                <a:gd name="T28" fmla="*/ 9 w 53"/>
                <a:gd name="T29" fmla="*/ 17 h 52"/>
                <a:gd name="T30" fmla="*/ 9 w 53"/>
                <a:gd name="T31" fmla="*/ 22 h 52"/>
                <a:gd name="T32" fmla="*/ 31 w 53"/>
                <a:gd name="T33" fmla="*/ 44 h 52"/>
                <a:gd name="T34" fmla="*/ 36 w 53"/>
                <a:gd name="T35" fmla="*/ 44 h 52"/>
                <a:gd name="T36" fmla="*/ 43 w 53"/>
                <a:gd name="T37" fmla="*/ 36 h 52"/>
                <a:gd name="T38" fmla="*/ 28 w 53"/>
                <a:gd name="T39" fmla="*/ 25 h 52"/>
                <a:gd name="T40" fmla="*/ 17 w 53"/>
                <a:gd name="T41"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52">
                  <a:moveTo>
                    <a:pt x="34" y="52"/>
                  </a:moveTo>
                  <a:cubicBezTo>
                    <a:pt x="31" y="52"/>
                    <a:pt x="28" y="51"/>
                    <a:pt x="26" y="49"/>
                  </a:cubicBezTo>
                  <a:cubicBezTo>
                    <a:pt x="4" y="27"/>
                    <a:pt x="4" y="27"/>
                    <a:pt x="4" y="27"/>
                  </a:cubicBezTo>
                  <a:cubicBezTo>
                    <a:pt x="0" y="23"/>
                    <a:pt x="0" y="16"/>
                    <a:pt x="4" y="12"/>
                  </a:cubicBezTo>
                  <a:cubicBezTo>
                    <a:pt x="15" y="1"/>
                    <a:pt x="15" y="1"/>
                    <a:pt x="15" y="1"/>
                  </a:cubicBezTo>
                  <a:cubicBezTo>
                    <a:pt x="16" y="0"/>
                    <a:pt x="17" y="0"/>
                    <a:pt x="18" y="0"/>
                  </a:cubicBezTo>
                  <a:cubicBezTo>
                    <a:pt x="19" y="0"/>
                    <a:pt x="20" y="1"/>
                    <a:pt x="21" y="2"/>
                  </a:cubicBezTo>
                  <a:cubicBezTo>
                    <a:pt x="24" y="9"/>
                    <a:pt x="28" y="15"/>
                    <a:pt x="33" y="20"/>
                  </a:cubicBezTo>
                  <a:cubicBezTo>
                    <a:pt x="38" y="25"/>
                    <a:pt x="44" y="29"/>
                    <a:pt x="51" y="32"/>
                  </a:cubicBezTo>
                  <a:cubicBezTo>
                    <a:pt x="52" y="33"/>
                    <a:pt x="53" y="34"/>
                    <a:pt x="53" y="35"/>
                  </a:cubicBezTo>
                  <a:cubicBezTo>
                    <a:pt x="53" y="36"/>
                    <a:pt x="53" y="37"/>
                    <a:pt x="52" y="38"/>
                  </a:cubicBezTo>
                  <a:cubicBezTo>
                    <a:pt x="41" y="49"/>
                    <a:pt x="41" y="49"/>
                    <a:pt x="41" y="49"/>
                  </a:cubicBezTo>
                  <a:cubicBezTo>
                    <a:pt x="39" y="51"/>
                    <a:pt x="36" y="52"/>
                    <a:pt x="34" y="52"/>
                  </a:cubicBezTo>
                  <a:close/>
                  <a:moveTo>
                    <a:pt x="17" y="10"/>
                  </a:moveTo>
                  <a:cubicBezTo>
                    <a:pt x="9" y="17"/>
                    <a:pt x="9" y="17"/>
                    <a:pt x="9" y="17"/>
                  </a:cubicBezTo>
                  <a:cubicBezTo>
                    <a:pt x="8" y="18"/>
                    <a:pt x="8" y="20"/>
                    <a:pt x="9" y="22"/>
                  </a:cubicBezTo>
                  <a:cubicBezTo>
                    <a:pt x="31" y="44"/>
                    <a:pt x="31" y="44"/>
                    <a:pt x="31" y="44"/>
                  </a:cubicBezTo>
                  <a:cubicBezTo>
                    <a:pt x="33" y="45"/>
                    <a:pt x="35" y="45"/>
                    <a:pt x="36" y="44"/>
                  </a:cubicBezTo>
                  <a:cubicBezTo>
                    <a:pt x="43" y="36"/>
                    <a:pt x="43" y="36"/>
                    <a:pt x="43" y="36"/>
                  </a:cubicBezTo>
                  <a:cubicBezTo>
                    <a:pt x="38" y="33"/>
                    <a:pt x="33" y="29"/>
                    <a:pt x="28" y="25"/>
                  </a:cubicBezTo>
                  <a:cubicBezTo>
                    <a:pt x="24" y="20"/>
                    <a:pt x="20" y="15"/>
                    <a:pt x="1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5">
                    <a:lumMod val="75000"/>
                  </a:schemeClr>
                </a:solidFill>
              </a:endParaRPr>
            </a:p>
          </p:txBody>
        </p:sp>
        <p:sp>
          <p:nvSpPr>
            <p:cNvPr id="12" name="Freeform 172"/>
            <p:cNvSpPr>
              <a:spLocks noEditPoints="1"/>
            </p:cNvSpPr>
            <p:nvPr/>
          </p:nvSpPr>
          <p:spPr bwMode="auto">
            <a:xfrm>
              <a:off x="6862764" y="5459413"/>
              <a:ext cx="203200" cy="254000"/>
            </a:xfrm>
            <a:custGeom>
              <a:avLst/>
              <a:gdLst>
                <a:gd name="T0" fmla="*/ 43 w 54"/>
                <a:gd name="T1" fmla="*/ 67 h 67"/>
                <a:gd name="T2" fmla="*/ 11 w 54"/>
                <a:gd name="T3" fmla="*/ 67 h 67"/>
                <a:gd name="T4" fmla="*/ 8 w 54"/>
                <a:gd name="T5" fmla="*/ 64 h 67"/>
                <a:gd name="T6" fmla="*/ 8 w 54"/>
                <a:gd name="T7" fmla="*/ 60 h 67"/>
                <a:gd name="T8" fmla="*/ 3 w 54"/>
                <a:gd name="T9" fmla="*/ 36 h 67"/>
                <a:gd name="T10" fmla="*/ 1 w 54"/>
                <a:gd name="T11" fmla="*/ 23 h 67"/>
                <a:gd name="T12" fmla="*/ 24 w 54"/>
                <a:gd name="T13" fmla="*/ 0 h 67"/>
                <a:gd name="T14" fmla="*/ 45 w 54"/>
                <a:gd name="T15" fmla="*/ 7 h 67"/>
                <a:gd name="T16" fmla="*/ 54 w 54"/>
                <a:gd name="T17" fmla="*/ 27 h 67"/>
                <a:gd name="T18" fmla="*/ 51 w 54"/>
                <a:gd name="T19" fmla="*/ 37 h 67"/>
                <a:gd name="T20" fmla="*/ 47 w 54"/>
                <a:gd name="T21" fmla="*/ 62 h 67"/>
                <a:gd name="T22" fmla="*/ 47 w 54"/>
                <a:gd name="T23" fmla="*/ 64 h 67"/>
                <a:gd name="T24" fmla="*/ 43 w 54"/>
                <a:gd name="T25" fmla="*/ 67 h 67"/>
                <a:gd name="T26" fmla="*/ 15 w 54"/>
                <a:gd name="T27" fmla="*/ 60 h 67"/>
                <a:gd name="T28" fmla="*/ 39 w 54"/>
                <a:gd name="T29" fmla="*/ 60 h 67"/>
                <a:gd name="T30" fmla="*/ 45 w 54"/>
                <a:gd name="T31" fmla="*/ 34 h 67"/>
                <a:gd name="T32" fmla="*/ 46 w 54"/>
                <a:gd name="T33" fmla="*/ 27 h 67"/>
                <a:gd name="T34" fmla="*/ 40 w 54"/>
                <a:gd name="T35" fmla="*/ 12 h 67"/>
                <a:gd name="T36" fmla="*/ 25 w 54"/>
                <a:gd name="T37" fmla="*/ 8 h 67"/>
                <a:gd name="T38" fmla="*/ 8 w 54"/>
                <a:gd name="T39" fmla="*/ 24 h 67"/>
                <a:gd name="T40" fmla="*/ 9 w 54"/>
                <a:gd name="T41" fmla="*/ 34 h 67"/>
                <a:gd name="T42" fmla="*/ 15 w 54"/>
                <a:gd name="T43"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67">
                  <a:moveTo>
                    <a:pt x="43" y="67"/>
                  </a:moveTo>
                  <a:cubicBezTo>
                    <a:pt x="11" y="67"/>
                    <a:pt x="11" y="67"/>
                    <a:pt x="11" y="67"/>
                  </a:cubicBezTo>
                  <a:cubicBezTo>
                    <a:pt x="9" y="67"/>
                    <a:pt x="8" y="66"/>
                    <a:pt x="8" y="64"/>
                  </a:cubicBezTo>
                  <a:cubicBezTo>
                    <a:pt x="8" y="60"/>
                    <a:pt x="8" y="60"/>
                    <a:pt x="8" y="60"/>
                  </a:cubicBezTo>
                  <a:cubicBezTo>
                    <a:pt x="8" y="53"/>
                    <a:pt x="6" y="45"/>
                    <a:pt x="3" y="36"/>
                  </a:cubicBezTo>
                  <a:cubicBezTo>
                    <a:pt x="1" y="32"/>
                    <a:pt x="0" y="28"/>
                    <a:pt x="1" y="23"/>
                  </a:cubicBezTo>
                  <a:cubicBezTo>
                    <a:pt x="2" y="11"/>
                    <a:pt x="12" y="2"/>
                    <a:pt x="24" y="0"/>
                  </a:cubicBezTo>
                  <a:cubicBezTo>
                    <a:pt x="32" y="0"/>
                    <a:pt x="39" y="2"/>
                    <a:pt x="45" y="7"/>
                  </a:cubicBezTo>
                  <a:cubicBezTo>
                    <a:pt x="50" y="12"/>
                    <a:pt x="54" y="19"/>
                    <a:pt x="54" y="27"/>
                  </a:cubicBezTo>
                  <a:cubicBezTo>
                    <a:pt x="54" y="30"/>
                    <a:pt x="53" y="34"/>
                    <a:pt x="51" y="37"/>
                  </a:cubicBezTo>
                  <a:cubicBezTo>
                    <a:pt x="48" y="44"/>
                    <a:pt x="47" y="53"/>
                    <a:pt x="47" y="62"/>
                  </a:cubicBezTo>
                  <a:cubicBezTo>
                    <a:pt x="47" y="64"/>
                    <a:pt x="47" y="64"/>
                    <a:pt x="47" y="64"/>
                  </a:cubicBezTo>
                  <a:cubicBezTo>
                    <a:pt x="47" y="66"/>
                    <a:pt x="45" y="67"/>
                    <a:pt x="43" y="67"/>
                  </a:cubicBezTo>
                  <a:close/>
                  <a:moveTo>
                    <a:pt x="15" y="60"/>
                  </a:moveTo>
                  <a:cubicBezTo>
                    <a:pt x="39" y="60"/>
                    <a:pt x="39" y="60"/>
                    <a:pt x="39" y="60"/>
                  </a:cubicBezTo>
                  <a:cubicBezTo>
                    <a:pt x="40" y="50"/>
                    <a:pt x="41" y="42"/>
                    <a:pt x="45" y="34"/>
                  </a:cubicBezTo>
                  <a:cubicBezTo>
                    <a:pt x="46" y="32"/>
                    <a:pt x="46" y="29"/>
                    <a:pt x="46" y="27"/>
                  </a:cubicBezTo>
                  <a:cubicBezTo>
                    <a:pt x="46" y="21"/>
                    <a:pt x="44" y="16"/>
                    <a:pt x="40" y="12"/>
                  </a:cubicBezTo>
                  <a:cubicBezTo>
                    <a:pt x="36" y="9"/>
                    <a:pt x="31" y="7"/>
                    <a:pt x="25" y="8"/>
                  </a:cubicBezTo>
                  <a:cubicBezTo>
                    <a:pt x="16" y="9"/>
                    <a:pt x="9" y="16"/>
                    <a:pt x="8" y="24"/>
                  </a:cubicBezTo>
                  <a:cubicBezTo>
                    <a:pt x="8" y="28"/>
                    <a:pt x="8" y="31"/>
                    <a:pt x="9" y="34"/>
                  </a:cubicBezTo>
                  <a:cubicBezTo>
                    <a:pt x="13" y="43"/>
                    <a:pt x="15" y="52"/>
                    <a:pt x="15"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5">
                    <a:lumMod val="75000"/>
                  </a:schemeClr>
                </a:solidFill>
              </a:endParaRPr>
            </a:p>
          </p:txBody>
        </p:sp>
        <p:sp>
          <p:nvSpPr>
            <p:cNvPr id="13" name="Freeform 173"/>
            <p:cNvSpPr>
              <a:spLocks noEditPoints="1"/>
            </p:cNvSpPr>
            <p:nvPr/>
          </p:nvSpPr>
          <p:spPr bwMode="auto">
            <a:xfrm>
              <a:off x="6873876" y="5686425"/>
              <a:ext cx="180975" cy="142875"/>
            </a:xfrm>
            <a:custGeom>
              <a:avLst/>
              <a:gdLst>
                <a:gd name="T0" fmla="*/ 24 w 48"/>
                <a:gd name="T1" fmla="*/ 38 h 38"/>
                <a:gd name="T2" fmla="*/ 13 w 48"/>
                <a:gd name="T3" fmla="*/ 29 h 38"/>
                <a:gd name="T4" fmla="*/ 7 w 48"/>
                <a:gd name="T5" fmla="*/ 22 h 38"/>
                <a:gd name="T6" fmla="*/ 7 w 48"/>
                <a:gd name="T7" fmla="*/ 20 h 38"/>
                <a:gd name="T8" fmla="*/ 6 w 48"/>
                <a:gd name="T9" fmla="*/ 20 h 38"/>
                <a:gd name="T10" fmla="*/ 0 w 48"/>
                <a:gd name="T11" fmla="*/ 14 h 38"/>
                <a:gd name="T12" fmla="*/ 0 w 48"/>
                <a:gd name="T13" fmla="*/ 6 h 38"/>
                <a:gd name="T14" fmla="*/ 6 w 48"/>
                <a:gd name="T15" fmla="*/ 0 h 38"/>
                <a:gd name="T16" fmla="*/ 42 w 48"/>
                <a:gd name="T17" fmla="*/ 0 h 38"/>
                <a:gd name="T18" fmla="*/ 48 w 48"/>
                <a:gd name="T19" fmla="*/ 6 h 38"/>
                <a:gd name="T20" fmla="*/ 48 w 48"/>
                <a:gd name="T21" fmla="*/ 14 h 38"/>
                <a:gd name="T22" fmla="*/ 42 w 48"/>
                <a:gd name="T23" fmla="*/ 20 h 38"/>
                <a:gd name="T24" fmla="*/ 41 w 48"/>
                <a:gd name="T25" fmla="*/ 20 h 38"/>
                <a:gd name="T26" fmla="*/ 41 w 48"/>
                <a:gd name="T27" fmla="*/ 22 h 38"/>
                <a:gd name="T28" fmla="*/ 35 w 48"/>
                <a:gd name="T29" fmla="*/ 29 h 38"/>
                <a:gd name="T30" fmla="*/ 24 w 48"/>
                <a:gd name="T31" fmla="*/ 38 h 38"/>
                <a:gd name="T32" fmla="*/ 14 w 48"/>
                <a:gd name="T33" fmla="*/ 21 h 38"/>
                <a:gd name="T34" fmla="*/ 16 w 48"/>
                <a:gd name="T35" fmla="*/ 21 h 38"/>
                <a:gd name="T36" fmla="*/ 20 w 48"/>
                <a:gd name="T37" fmla="*/ 25 h 38"/>
                <a:gd name="T38" fmla="*/ 20 w 48"/>
                <a:gd name="T39" fmla="*/ 26 h 38"/>
                <a:gd name="T40" fmla="*/ 24 w 48"/>
                <a:gd name="T41" fmla="*/ 30 h 38"/>
                <a:gd name="T42" fmla="*/ 28 w 48"/>
                <a:gd name="T43" fmla="*/ 26 h 38"/>
                <a:gd name="T44" fmla="*/ 28 w 48"/>
                <a:gd name="T45" fmla="*/ 25 h 38"/>
                <a:gd name="T46" fmla="*/ 32 w 48"/>
                <a:gd name="T47" fmla="*/ 21 h 38"/>
                <a:gd name="T48" fmla="*/ 34 w 48"/>
                <a:gd name="T49" fmla="*/ 21 h 38"/>
                <a:gd name="T50" fmla="*/ 34 w 48"/>
                <a:gd name="T51" fmla="*/ 20 h 38"/>
                <a:gd name="T52" fmla="*/ 31 w 48"/>
                <a:gd name="T53" fmla="*/ 17 h 38"/>
                <a:gd name="T54" fmla="*/ 35 w 48"/>
                <a:gd name="T55" fmla="*/ 13 h 38"/>
                <a:gd name="T56" fmla="*/ 41 w 48"/>
                <a:gd name="T57" fmla="*/ 13 h 38"/>
                <a:gd name="T58" fmla="*/ 41 w 48"/>
                <a:gd name="T59" fmla="*/ 7 h 38"/>
                <a:gd name="T60" fmla="*/ 8 w 48"/>
                <a:gd name="T61" fmla="*/ 7 h 38"/>
                <a:gd name="T62" fmla="*/ 8 w 48"/>
                <a:gd name="T63" fmla="*/ 13 h 38"/>
                <a:gd name="T64" fmla="*/ 13 w 48"/>
                <a:gd name="T65" fmla="*/ 13 h 38"/>
                <a:gd name="T66" fmla="*/ 17 w 48"/>
                <a:gd name="T67" fmla="*/ 17 h 38"/>
                <a:gd name="T68" fmla="*/ 14 w 48"/>
                <a:gd name="T69" fmla="*/ 20 h 38"/>
                <a:gd name="T70" fmla="*/ 14 w 48"/>
                <a:gd name="T71"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38">
                  <a:moveTo>
                    <a:pt x="24" y="38"/>
                  </a:moveTo>
                  <a:cubicBezTo>
                    <a:pt x="19" y="38"/>
                    <a:pt x="14" y="34"/>
                    <a:pt x="13" y="29"/>
                  </a:cubicBezTo>
                  <a:cubicBezTo>
                    <a:pt x="10" y="28"/>
                    <a:pt x="7" y="26"/>
                    <a:pt x="7" y="22"/>
                  </a:cubicBezTo>
                  <a:cubicBezTo>
                    <a:pt x="7" y="20"/>
                    <a:pt x="7" y="20"/>
                    <a:pt x="7" y="20"/>
                  </a:cubicBezTo>
                  <a:cubicBezTo>
                    <a:pt x="6" y="20"/>
                    <a:pt x="6" y="20"/>
                    <a:pt x="6" y="20"/>
                  </a:cubicBezTo>
                  <a:cubicBezTo>
                    <a:pt x="3" y="20"/>
                    <a:pt x="0" y="18"/>
                    <a:pt x="0" y="14"/>
                  </a:cubicBezTo>
                  <a:cubicBezTo>
                    <a:pt x="0" y="6"/>
                    <a:pt x="0" y="6"/>
                    <a:pt x="0" y="6"/>
                  </a:cubicBezTo>
                  <a:cubicBezTo>
                    <a:pt x="0" y="3"/>
                    <a:pt x="3" y="0"/>
                    <a:pt x="6" y="0"/>
                  </a:cubicBezTo>
                  <a:cubicBezTo>
                    <a:pt x="42" y="0"/>
                    <a:pt x="42" y="0"/>
                    <a:pt x="42" y="0"/>
                  </a:cubicBezTo>
                  <a:cubicBezTo>
                    <a:pt x="45" y="0"/>
                    <a:pt x="48" y="3"/>
                    <a:pt x="48" y="6"/>
                  </a:cubicBezTo>
                  <a:cubicBezTo>
                    <a:pt x="48" y="14"/>
                    <a:pt x="48" y="14"/>
                    <a:pt x="48" y="14"/>
                  </a:cubicBezTo>
                  <a:cubicBezTo>
                    <a:pt x="48" y="18"/>
                    <a:pt x="45" y="20"/>
                    <a:pt x="42" y="20"/>
                  </a:cubicBezTo>
                  <a:cubicBezTo>
                    <a:pt x="41" y="20"/>
                    <a:pt x="41" y="20"/>
                    <a:pt x="41" y="20"/>
                  </a:cubicBezTo>
                  <a:cubicBezTo>
                    <a:pt x="41" y="22"/>
                    <a:pt x="41" y="22"/>
                    <a:pt x="41" y="22"/>
                  </a:cubicBezTo>
                  <a:cubicBezTo>
                    <a:pt x="41" y="26"/>
                    <a:pt x="39" y="28"/>
                    <a:pt x="35" y="29"/>
                  </a:cubicBezTo>
                  <a:cubicBezTo>
                    <a:pt x="34" y="34"/>
                    <a:pt x="30" y="38"/>
                    <a:pt x="24" y="38"/>
                  </a:cubicBezTo>
                  <a:close/>
                  <a:moveTo>
                    <a:pt x="14" y="21"/>
                  </a:moveTo>
                  <a:cubicBezTo>
                    <a:pt x="16" y="21"/>
                    <a:pt x="16" y="21"/>
                    <a:pt x="16" y="21"/>
                  </a:cubicBezTo>
                  <a:cubicBezTo>
                    <a:pt x="18" y="21"/>
                    <a:pt x="20" y="23"/>
                    <a:pt x="20" y="25"/>
                  </a:cubicBezTo>
                  <a:cubicBezTo>
                    <a:pt x="20" y="26"/>
                    <a:pt x="20" y="26"/>
                    <a:pt x="20" y="26"/>
                  </a:cubicBezTo>
                  <a:cubicBezTo>
                    <a:pt x="20" y="28"/>
                    <a:pt x="22" y="30"/>
                    <a:pt x="24" y="30"/>
                  </a:cubicBezTo>
                  <a:cubicBezTo>
                    <a:pt x="27" y="30"/>
                    <a:pt x="28" y="28"/>
                    <a:pt x="28" y="26"/>
                  </a:cubicBezTo>
                  <a:cubicBezTo>
                    <a:pt x="28" y="25"/>
                    <a:pt x="28" y="25"/>
                    <a:pt x="28" y="25"/>
                  </a:cubicBezTo>
                  <a:cubicBezTo>
                    <a:pt x="28" y="23"/>
                    <a:pt x="30" y="21"/>
                    <a:pt x="32" y="21"/>
                  </a:cubicBezTo>
                  <a:cubicBezTo>
                    <a:pt x="34" y="21"/>
                    <a:pt x="34" y="21"/>
                    <a:pt x="34" y="21"/>
                  </a:cubicBezTo>
                  <a:cubicBezTo>
                    <a:pt x="34" y="20"/>
                    <a:pt x="34" y="20"/>
                    <a:pt x="34" y="20"/>
                  </a:cubicBezTo>
                  <a:cubicBezTo>
                    <a:pt x="33" y="20"/>
                    <a:pt x="31" y="18"/>
                    <a:pt x="31" y="17"/>
                  </a:cubicBezTo>
                  <a:cubicBezTo>
                    <a:pt x="31" y="15"/>
                    <a:pt x="33" y="13"/>
                    <a:pt x="35" y="13"/>
                  </a:cubicBezTo>
                  <a:cubicBezTo>
                    <a:pt x="41" y="13"/>
                    <a:pt x="41" y="13"/>
                    <a:pt x="41" y="13"/>
                  </a:cubicBezTo>
                  <a:cubicBezTo>
                    <a:pt x="41" y="7"/>
                    <a:pt x="41" y="7"/>
                    <a:pt x="41" y="7"/>
                  </a:cubicBezTo>
                  <a:cubicBezTo>
                    <a:pt x="8" y="7"/>
                    <a:pt x="8" y="7"/>
                    <a:pt x="8" y="7"/>
                  </a:cubicBezTo>
                  <a:cubicBezTo>
                    <a:pt x="8" y="13"/>
                    <a:pt x="8" y="13"/>
                    <a:pt x="8" y="13"/>
                  </a:cubicBezTo>
                  <a:cubicBezTo>
                    <a:pt x="13" y="13"/>
                    <a:pt x="13" y="13"/>
                    <a:pt x="13" y="13"/>
                  </a:cubicBezTo>
                  <a:cubicBezTo>
                    <a:pt x="15" y="13"/>
                    <a:pt x="17" y="15"/>
                    <a:pt x="17" y="17"/>
                  </a:cubicBezTo>
                  <a:cubicBezTo>
                    <a:pt x="17" y="18"/>
                    <a:pt x="16" y="20"/>
                    <a:pt x="14" y="20"/>
                  </a:cubicBezTo>
                  <a:lnTo>
                    <a:pt x="1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5">
                    <a:lumMod val="75000"/>
                  </a:schemeClr>
                </a:solidFill>
              </a:endParaRPr>
            </a:p>
          </p:txBody>
        </p:sp>
        <p:sp>
          <p:nvSpPr>
            <p:cNvPr id="14" name="Freeform 174"/>
            <p:cNvSpPr/>
            <p:nvPr/>
          </p:nvSpPr>
          <p:spPr bwMode="auto">
            <a:xfrm>
              <a:off x="6953251" y="5622925"/>
              <a:ext cx="26988" cy="90487"/>
            </a:xfrm>
            <a:custGeom>
              <a:avLst/>
              <a:gdLst>
                <a:gd name="T0" fmla="*/ 3 w 7"/>
                <a:gd name="T1" fmla="*/ 24 h 24"/>
                <a:gd name="T2" fmla="*/ 0 w 7"/>
                <a:gd name="T3" fmla="*/ 21 h 24"/>
                <a:gd name="T4" fmla="*/ 0 w 7"/>
                <a:gd name="T5" fmla="*/ 4 h 24"/>
                <a:gd name="T6" fmla="*/ 3 w 7"/>
                <a:gd name="T7" fmla="*/ 0 h 24"/>
                <a:gd name="T8" fmla="*/ 7 w 7"/>
                <a:gd name="T9" fmla="*/ 4 h 24"/>
                <a:gd name="T10" fmla="*/ 7 w 7"/>
                <a:gd name="T11" fmla="*/ 21 h 24"/>
                <a:gd name="T12" fmla="*/ 3 w 7"/>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7" h="24">
                  <a:moveTo>
                    <a:pt x="3" y="24"/>
                  </a:moveTo>
                  <a:cubicBezTo>
                    <a:pt x="1" y="24"/>
                    <a:pt x="0" y="23"/>
                    <a:pt x="0" y="21"/>
                  </a:cubicBezTo>
                  <a:cubicBezTo>
                    <a:pt x="0" y="4"/>
                    <a:pt x="0" y="4"/>
                    <a:pt x="0" y="4"/>
                  </a:cubicBezTo>
                  <a:cubicBezTo>
                    <a:pt x="0" y="2"/>
                    <a:pt x="1" y="0"/>
                    <a:pt x="3" y="0"/>
                  </a:cubicBezTo>
                  <a:cubicBezTo>
                    <a:pt x="5" y="0"/>
                    <a:pt x="7" y="2"/>
                    <a:pt x="7" y="4"/>
                  </a:cubicBezTo>
                  <a:cubicBezTo>
                    <a:pt x="7" y="21"/>
                    <a:pt x="7" y="21"/>
                    <a:pt x="7" y="21"/>
                  </a:cubicBezTo>
                  <a:cubicBezTo>
                    <a:pt x="7" y="23"/>
                    <a:pt x="5" y="24"/>
                    <a:pt x="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5">
                    <a:lumMod val="75000"/>
                  </a:schemeClr>
                </a:solidFill>
              </a:endParaRPr>
            </a:p>
          </p:txBody>
        </p:sp>
        <p:sp>
          <p:nvSpPr>
            <p:cNvPr id="15" name="Freeform 175"/>
            <p:cNvSpPr>
              <a:spLocks noEditPoints="1"/>
            </p:cNvSpPr>
            <p:nvPr/>
          </p:nvSpPr>
          <p:spPr bwMode="auto">
            <a:xfrm>
              <a:off x="6927851" y="5573713"/>
              <a:ext cx="74613" cy="74612"/>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7 h 20"/>
                <a:gd name="T12" fmla="*/ 7 w 20"/>
                <a:gd name="T13" fmla="*/ 10 h 20"/>
                <a:gd name="T14" fmla="*/ 10 w 20"/>
                <a:gd name="T15" fmla="*/ 13 h 20"/>
                <a:gd name="T16" fmla="*/ 13 w 20"/>
                <a:gd name="T17" fmla="*/ 10 h 20"/>
                <a:gd name="T18" fmla="*/ 10 w 20"/>
                <a:gd name="T1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4" y="20"/>
                    <a:pt x="0" y="16"/>
                    <a:pt x="0" y="10"/>
                  </a:cubicBezTo>
                  <a:cubicBezTo>
                    <a:pt x="0" y="4"/>
                    <a:pt x="4" y="0"/>
                    <a:pt x="10" y="0"/>
                  </a:cubicBezTo>
                  <a:cubicBezTo>
                    <a:pt x="16" y="0"/>
                    <a:pt x="20" y="4"/>
                    <a:pt x="20" y="10"/>
                  </a:cubicBezTo>
                  <a:cubicBezTo>
                    <a:pt x="20" y="16"/>
                    <a:pt x="16" y="20"/>
                    <a:pt x="10" y="20"/>
                  </a:cubicBezTo>
                  <a:close/>
                  <a:moveTo>
                    <a:pt x="10" y="7"/>
                  </a:moveTo>
                  <a:cubicBezTo>
                    <a:pt x="9" y="7"/>
                    <a:pt x="7" y="8"/>
                    <a:pt x="7" y="10"/>
                  </a:cubicBezTo>
                  <a:cubicBezTo>
                    <a:pt x="7" y="12"/>
                    <a:pt x="9" y="13"/>
                    <a:pt x="10" y="13"/>
                  </a:cubicBezTo>
                  <a:cubicBezTo>
                    <a:pt x="12" y="13"/>
                    <a:pt x="13" y="12"/>
                    <a:pt x="13" y="10"/>
                  </a:cubicBezTo>
                  <a:cubicBezTo>
                    <a:pt x="13" y="8"/>
                    <a:pt x="12" y="7"/>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5">
                    <a:lumMod val="75000"/>
                  </a:schemeClr>
                </a:solidFill>
              </a:endParaRPr>
            </a:p>
          </p:txBody>
        </p:sp>
      </p:grpSp>
      <p:sp>
        <p:nvSpPr>
          <p:cNvPr id="17" name="TextBox 16"/>
          <p:cNvSpPr txBox="1"/>
          <p:nvPr/>
        </p:nvSpPr>
        <p:spPr>
          <a:xfrm flipH="1">
            <a:off x="980234" y="1258911"/>
            <a:ext cx="10638274" cy="953135"/>
          </a:xfrm>
          <a:prstGeom prst="rect">
            <a:avLst/>
          </a:prstGeom>
          <a:noFill/>
        </p:spPr>
        <p:txBody>
          <a:bodyPr wrap="square" rtlCol="0">
            <a:spAutoFit/>
          </a:bodyPr>
          <a:lstStyle/>
          <a:p>
            <a:pPr algn="ctr"/>
            <a:r>
              <a:rPr lang="en-US" sz="2800" dirty="0">
                <a:latin typeface="Times New Roman" panose="02020603050405020304" pitchFamily="18" charset="0"/>
                <a:ea typeface="Hiragino Kaku Gothic StdN W8" panose="020B0800000000000000" pitchFamily="34" charset="-128"/>
                <a:cs typeface="Times New Roman" panose="02020603050405020304" pitchFamily="18" charset="0"/>
              </a:rPr>
              <a:t>Sưu tầm tranh ảnh, tài liệu </a:t>
            </a:r>
            <a:r>
              <a:rPr lang="en-US" sz="2800">
                <a:latin typeface="Times New Roman" panose="02020603050405020304" pitchFamily="18" charset="0"/>
                <a:ea typeface="Hiragino Kaku Gothic StdN W8" panose="020B0800000000000000" pitchFamily="34" charset="-128"/>
                <a:cs typeface="Times New Roman" panose="02020603050405020304" pitchFamily="18" charset="0"/>
              </a:rPr>
              <a:t>về </a:t>
            </a:r>
            <a:r>
              <a:rPr lang="en-US" sz="2800">
                <a:latin typeface="Times New Roman" panose="02020603050405020304" pitchFamily="18" charset="0"/>
                <a:ea typeface="Hiragino Kaku Gothic StdN W8" panose="020B0800000000000000" pitchFamily="34" charset="-128"/>
                <a:cs typeface="Times New Roman" panose="02020603050405020304" pitchFamily="18" charset="0"/>
              </a:rPr>
              <a:t>1 thành tựu khoa học hoặc sự phát triển </a:t>
            </a:r>
            <a:r>
              <a:rPr lang="en-US" sz="2800">
                <a:latin typeface="Times New Roman" panose="02020603050405020304" pitchFamily="18" charset="0"/>
                <a:ea typeface="Hiragino Kaku Gothic StdN W8" panose="020B0800000000000000" pitchFamily="34" charset="-128"/>
                <a:cs typeface="Times New Roman" panose="02020603050405020304" pitchFamily="18" charset="0"/>
              </a:rPr>
              <a:t>nhờ khoa </a:t>
            </a:r>
            <a:r>
              <a:rPr lang="en-US" sz="2800" dirty="0">
                <a:latin typeface="Times New Roman" panose="02020603050405020304" pitchFamily="18" charset="0"/>
                <a:ea typeface="Hiragino Kaku Gothic StdN W8" panose="020B0800000000000000" pitchFamily="34" charset="-128"/>
                <a:cs typeface="Times New Roman" panose="02020603050405020304" pitchFamily="18" charset="0"/>
              </a:rPr>
              <a:t>học công nghệ của các </a:t>
            </a:r>
            <a:r>
              <a:rPr lang="en-US" sz="2800">
                <a:latin typeface="Times New Roman" panose="02020603050405020304" pitchFamily="18" charset="0"/>
                <a:ea typeface="Hiragino Kaku Gothic StdN W8" panose="020B0800000000000000" pitchFamily="34" charset="-128"/>
                <a:cs typeface="Times New Roman" panose="02020603050405020304" pitchFamily="18" charset="0"/>
              </a:rPr>
              <a:t>lĩnh vực mà em quan tâm.</a:t>
            </a:r>
            <a:endParaRPr lang="en-US" sz="2800" dirty="0">
              <a:latin typeface="Times New Roman" panose="02020603050405020304" pitchFamily="18" charset="0"/>
              <a:ea typeface="Hiragino Kaku Gothic StdN W8" panose="020B0800000000000000" pitchFamily="34" charset="-128"/>
              <a:cs typeface="Times New Roman" panose="02020603050405020304" pitchFamily="18" charset="0"/>
            </a:endParaRPr>
          </a:p>
        </p:txBody>
      </p:sp>
      <p:sp>
        <p:nvSpPr>
          <p:cNvPr id="19" name="TextBox 18"/>
          <p:cNvSpPr txBox="1"/>
          <p:nvPr/>
        </p:nvSpPr>
        <p:spPr>
          <a:xfrm flipH="1">
            <a:off x="310290" y="6208398"/>
            <a:ext cx="10806017" cy="582295"/>
          </a:xfrm>
          <a:prstGeom prst="rect">
            <a:avLst/>
          </a:prstGeom>
          <a:noFill/>
        </p:spPr>
        <p:txBody>
          <a:bodyPr wrap="square" rtlCol="0">
            <a:spAutoFit/>
          </a:bodyPr>
          <a:lstStyle/>
          <a:p>
            <a:pPr algn="ctr">
              <a:lnSpc>
                <a:spcPct val="114000"/>
              </a:lnSpc>
            </a:pPr>
            <a:r>
              <a:rPr lang="en-US" sz="2800" b="1" dirty="0">
                <a:solidFill>
                  <a:srgbClr val="0059B9"/>
                </a:solidFill>
                <a:latin typeface="Times New Roman" panose="02020603050405020304" pitchFamily="18" charset="0"/>
                <a:ea typeface="Hiragino Kaku Gothic StdN W8" panose="020B0800000000000000" pitchFamily="34" charset="-128"/>
                <a:cs typeface="Times New Roman" panose="02020603050405020304" pitchFamily="18" charset="0"/>
              </a:rPr>
              <a:t>Giao thông vận tải</a:t>
            </a:r>
            <a:endParaRPr lang="en-US" sz="2800" b="1" dirty="0">
              <a:solidFill>
                <a:srgbClr val="0059B9"/>
              </a:solidFill>
              <a:latin typeface="Times New Roman" panose="02020603050405020304" pitchFamily="18" charset="0"/>
              <a:ea typeface="Hiragino Kaku Gothic StdN W8" panose="020B0800000000000000" pitchFamily="34" charset="-128"/>
              <a:cs typeface="Times New Roman" panose="02020603050405020304" pitchFamily="18" charset="0"/>
            </a:endParaRPr>
          </a:p>
        </p:txBody>
      </p:sp>
      <p:pic>
        <p:nvPicPr>
          <p:cNvPr id="6146" name="Picture 2" descr="Tàu ngầm hạt nhân mạnh nhất thế giới vừa bị Tu-142 viếng thă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78976" y="2486159"/>
            <a:ext cx="4889715" cy="370803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ầu trời ngày càng đông đúc máy bay hơ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4563" y="2485308"/>
            <a:ext cx="5558618" cy="37080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par>
                                <p:cTn id="13" presetID="10" presetClass="entr" presetSubtype="0" fill="hold" nodeType="with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fade">
                                      <p:cBhvr>
                                        <p:cTn id="15" dur="500"/>
                                        <p:tgtEl>
                                          <p:spTgt spid="614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5151" y="380662"/>
            <a:ext cx="2907030" cy="706755"/>
          </a:xfrm>
          <a:prstGeom prst="rect">
            <a:avLst/>
          </a:prstGeom>
          <a:noFill/>
        </p:spPr>
        <p:txBody>
          <a:bodyPr wrap="none" rtlCol="0">
            <a:spAutoFit/>
          </a:bodyPr>
          <a:lstStyle/>
          <a:p>
            <a:pPr algn="ctr"/>
            <a:r>
              <a:rPr lang="en-US" sz="4000" b="1" dirty="0">
                <a:solidFill>
                  <a:srgbClr val="0059B9"/>
                </a:solidFill>
                <a:latin typeface="Times New Roman" panose="02020603050405020304" pitchFamily="18" charset="0"/>
                <a:ea typeface="Hiragino Kaku Gothic StdN W8" panose="020B0800000000000000" pitchFamily="34" charset="-128"/>
                <a:cs typeface="Times New Roman" panose="02020603050405020304" pitchFamily="18" charset="0"/>
              </a:rPr>
              <a:t>VẬN DỤNG</a:t>
            </a:r>
            <a:endParaRPr lang="en-US" sz="4000" b="1" dirty="0">
              <a:solidFill>
                <a:srgbClr val="0059B9"/>
              </a:solidFill>
              <a:latin typeface="Times New Roman" panose="02020603050405020304" pitchFamily="18" charset="0"/>
              <a:ea typeface="Hiragino Kaku Gothic StdN W8" panose="020B0800000000000000" pitchFamily="34" charset="-128"/>
              <a:cs typeface="Times New Roman" panose="02020603050405020304" pitchFamily="18" charset="0"/>
            </a:endParaRPr>
          </a:p>
        </p:txBody>
      </p:sp>
      <p:grpSp>
        <p:nvGrpSpPr>
          <p:cNvPr id="3" name="Group 2"/>
          <p:cNvGrpSpPr/>
          <p:nvPr/>
        </p:nvGrpSpPr>
        <p:grpSpPr>
          <a:xfrm>
            <a:off x="365760" y="126310"/>
            <a:ext cx="1435419" cy="1476665"/>
            <a:chOff x="6418264" y="5335588"/>
            <a:chExt cx="828675" cy="852487"/>
          </a:xfrm>
          <a:solidFill>
            <a:srgbClr val="0059B9"/>
          </a:solidFill>
        </p:grpSpPr>
        <p:sp>
          <p:nvSpPr>
            <p:cNvPr id="4" name="Freeform 164"/>
            <p:cNvSpPr>
              <a:spLocks noEditPoints="1"/>
            </p:cNvSpPr>
            <p:nvPr/>
          </p:nvSpPr>
          <p:spPr bwMode="auto">
            <a:xfrm>
              <a:off x="6656389" y="5335588"/>
              <a:ext cx="590550" cy="592137"/>
            </a:xfrm>
            <a:custGeom>
              <a:avLst/>
              <a:gdLst>
                <a:gd name="T0" fmla="*/ 82 w 157"/>
                <a:gd name="T1" fmla="*/ 157 h 157"/>
                <a:gd name="T2" fmla="*/ 29 w 157"/>
                <a:gd name="T3" fmla="*/ 135 h 157"/>
                <a:gd name="T4" fmla="*/ 29 w 157"/>
                <a:gd name="T5" fmla="*/ 29 h 157"/>
                <a:gd name="T6" fmla="*/ 135 w 157"/>
                <a:gd name="T7" fmla="*/ 29 h 157"/>
                <a:gd name="T8" fmla="*/ 157 w 157"/>
                <a:gd name="T9" fmla="*/ 82 h 157"/>
                <a:gd name="T10" fmla="*/ 135 w 157"/>
                <a:gd name="T11" fmla="*/ 135 h 157"/>
                <a:gd name="T12" fmla="*/ 82 w 157"/>
                <a:gd name="T13" fmla="*/ 157 h 157"/>
                <a:gd name="T14" fmla="*/ 82 w 157"/>
                <a:gd name="T15" fmla="*/ 14 h 157"/>
                <a:gd name="T16" fmla="*/ 34 w 157"/>
                <a:gd name="T17" fmla="*/ 34 h 157"/>
                <a:gd name="T18" fmla="*/ 34 w 157"/>
                <a:gd name="T19" fmla="*/ 130 h 157"/>
                <a:gd name="T20" fmla="*/ 130 w 157"/>
                <a:gd name="T21" fmla="*/ 130 h 157"/>
                <a:gd name="T22" fmla="*/ 150 w 157"/>
                <a:gd name="T23" fmla="*/ 82 h 157"/>
                <a:gd name="T24" fmla="*/ 130 w 157"/>
                <a:gd name="T25" fmla="*/ 34 h 157"/>
                <a:gd name="T26" fmla="*/ 82 w 157"/>
                <a:gd name="T27" fmla="*/ 1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57">
                  <a:moveTo>
                    <a:pt x="82" y="157"/>
                  </a:moveTo>
                  <a:cubicBezTo>
                    <a:pt x="63" y="157"/>
                    <a:pt x="44" y="149"/>
                    <a:pt x="29" y="135"/>
                  </a:cubicBezTo>
                  <a:cubicBezTo>
                    <a:pt x="0" y="106"/>
                    <a:pt x="0" y="58"/>
                    <a:pt x="29" y="29"/>
                  </a:cubicBezTo>
                  <a:cubicBezTo>
                    <a:pt x="58" y="0"/>
                    <a:pt x="106" y="0"/>
                    <a:pt x="135" y="29"/>
                  </a:cubicBezTo>
                  <a:cubicBezTo>
                    <a:pt x="149" y="43"/>
                    <a:pt x="157" y="62"/>
                    <a:pt x="157" y="82"/>
                  </a:cubicBezTo>
                  <a:cubicBezTo>
                    <a:pt x="157" y="102"/>
                    <a:pt x="149" y="121"/>
                    <a:pt x="135" y="135"/>
                  </a:cubicBezTo>
                  <a:cubicBezTo>
                    <a:pt x="121" y="149"/>
                    <a:pt x="101" y="157"/>
                    <a:pt x="82" y="157"/>
                  </a:cubicBezTo>
                  <a:close/>
                  <a:moveTo>
                    <a:pt x="82" y="14"/>
                  </a:moveTo>
                  <a:cubicBezTo>
                    <a:pt x="65" y="14"/>
                    <a:pt x="48" y="21"/>
                    <a:pt x="34" y="34"/>
                  </a:cubicBezTo>
                  <a:cubicBezTo>
                    <a:pt x="8" y="60"/>
                    <a:pt x="8" y="103"/>
                    <a:pt x="34" y="130"/>
                  </a:cubicBezTo>
                  <a:cubicBezTo>
                    <a:pt x="61" y="156"/>
                    <a:pt x="104" y="156"/>
                    <a:pt x="130" y="130"/>
                  </a:cubicBezTo>
                  <a:cubicBezTo>
                    <a:pt x="143" y="117"/>
                    <a:pt x="150" y="100"/>
                    <a:pt x="150" y="82"/>
                  </a:cubicBezTo>
                  <a:cubicBezTo>
                    <a:pt x="150" y="64"/>
                    <a:pt x="143" y="47"/>
                    <a:pt x="130" y="34"/>
                  </a:cubicBezTo>
                  <a:cubicBezTo>
                    <a:pt x="117" y="21"/>
                    <a:pt x="99" y="14"/>
                    <a:pt x="8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5">
                    <a:lumMod val="75000"/>
                  </a:schemeClr>
                </a:solidFill>
              </a:endParaRPr>
            </a:p>
          </p:txBody>
        </p:sp>
        <p:sp>
          <p:nvSpPr>
            <p:cNvPr id="5" name="Freeform 165"/>
            <p:cNvSpPr/>
            <p:nvPr/>
          </p:nvSpPr>
          <p:spPr bwMode="auto">
            <a:xfrm>
              <a:off x="7123114" y="5497513"/>
              <a:ext cx="41275" cy="49212"/>
            </a:xfrm>
            <a:custGeom>
              <a:avLst/>
              <a:gdLst>
                <a:gd name="T0" fmla="*/ 7 w 11"/>
                <a:gd name="T1" fmla="*/ 13 h 13"/>
                <a:gd name="T2" fmla="*/ 4 w 11"/>
                <a:gd name="T3" fmla="*/ 11 h 13"/>
                <a:gd name="T4" fmla="*/ 1 w 11"/>
                <a:gd name="T5" fmla="*/ 6 h 13"/>
                <a:gd name="T6" fmla="*/ 2 w 11"/>
                <a:gd name="T7" fmla="*/ 1 h 13"/>
                <a:gd name="T8" fmla="*/ 7 w 11"/>
                <a:gd name="T9" fmla="*/ 2 h 13"/>
                <a:gd name="T10" fmla="*/ 10 w 11"/>
                <a:gd name="T11" fmla="*/ 7 h 13"/>
                <a:gd name="T12" fmla="*/ 9 w 11"/>
                <a:gd name="T13" fmla="*/ 12 h 13"/>
                <a:gd name="T14" fmla="*/ 7 w 11"/>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3">
                  <a:moveTo>
                    <a:pt x="7" y="13"/>
                  </a:moveTo>
                  <a:cubicBezTo>
                    <a:pt x="6" y="13"/>
                    <a:pt x="5" y="12"/>
                    <a:pt x="4" y="11"/>
                  </a:cubicBezTo>
                  <a:cubicBezTo>
                    <a:pt x="3" y="9"/>
                    <a:pt x="2" y="8"/>
                    <a:pt x="1" y="6"/>
                  </a:cubicBezTo>
                  <a:cubicBezTo>
                    <a:pt x="0" y="5"/>
                    <a:pt x="0" y="2"/>
                    <a:pt x="2" y="1"/>
                  </a:cubicBezTo>
                  <a:cubicBezTo>
                    <a:pt x="3" y="0"/>
                    <a:pt x="6" y="0"/>
                    <a:pt x="7" y="2"/>
                  </a:cubicBezTo>
                  <a:cubicBezTo>
                    <a:pt x="8" y="3"/>
                    <a:pt x="9" y="5"/>
                    <a:pt x="10" y="7"/>
                  </a:cubicBezTo>
                  <a:cubicBezTo>
                    <a:pt x="11" y="9"/>
                    <a:pt x="11" y="11"/>
                    <a:pt x="9" y="12"/>
                  </a:cubicBezTo>
                  <a:cubicBezTo>
                    <a:pt x="9" y="12"/>
                    <a:pt x="8" y="13"/>
                    <a:pt x="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5">
                    <a:lumMod val="75000"/>
                  </a:schemeClr>
                </a:solidFill>
              </a:endParaRPr>
            </a:p>
          </p:txBody>
        </p:sp>
        <p:sp>
          <p:nvSpPr>
            <p:cNvPr id="6" name="Freeform 166"/>
            <p:cNvSpPr/>
            <p:nvPr/>
          </p:nvSpPr>
          <p:spPr bwMode="auto">
            <a:xfrm>
              <a:off x="7040564" y="5429250"/>
              <a:ext cx="60325" cy="49212"/>
            </a:xfrm>
            <a:custGeom>
              <a:avLst/>
              <a:gdLst>
                <a:gd name="T0" fmla="*/ 12 w 16"/>
                <a:gd name="T1" fmla="*/ 13 h 13"/>
                <a:gd name="T2" fmla="*/ 10 w 16"/>
                <a:gd name="T3" fmla="*/ 12 h 13"/>
                <a:gd name="T4" fmla="*/ 3 w 16"/>
                <a:gd name="T5" fmla="*/ 8 h 13"/>
                <a:gd name="T6" fmla="*/ 1 w 16"/>
                <a:gd name="T7" fmla="*/ 3 h 13"/>
                <a:gd name="T8" fmla="*/ 6 w 16"/>
                <a:gd name="T9" fmla="*/ 1 h 13"/>
                <a:gd name="T10" fmla="*/ 14 w 16"/>
                <a:gd name="T11" fmla="*/ 6 h 13"/>
                <a:gd name="T12" fmla="*/ 15 w 16"/>
                <a:gd name="T13" fmla="*/ 11 h 13"/>
                <a:gd name="T14" fmla="*/ 12 w 16"/>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2" y="13"/>
                  </a:moveTo>
                  <a:cubicBezTo>
                    <a:pt x="12" y="13"/>
                    <a:pt x="11" y="13"/>
                    <a:pt x="10" y="12"/>
                  </a:cubicBezTo>
                  <a:cubicBezTo>
                    <a:pt x="8" y="11"/>
                    <a:pt x="5" y="9"/>
                    <a:pt x="3" y="8"/>
                  </a:cubicBezTo>
                  <a:cubicBezTo>
                    <a:pt x="1" y="7"/>
                    <a:pt x="0" y="5"/>
                    <a:pt x="1" y="3"/>
                  </a:cubicBezTo>
                  <a:cubicBezTo>
                    <a:pt x="2" y="1"/>
                    <a:pt x="4" y="0"/>
                    <a:pt x="6" y="1"/>
                  </a:cubicBezTo>
                  <a:cubicBezTo>
                    <a:pt x="9" y="3"/>
                    <a:pt x="12" y="4"/>
                    <a:pt x="14" y="6"/>
                  </a:cubicBezTo>
                  <a:cubicBezTo>
                    <a:pt x="16" y="7"/>
                    <a:pt x="16" y="10"/>
                    <a:pt x="15" y="11"/>
                  </a:cubicBezTo>
                  <a:cubicBezTo>
                    <a:pt x="15" y="12"/>
                    <a:pt x="13" y="13"/>
                    <a:pt x="1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5">
                    <a:lumMod val="75000"/>
                  </a:schemeClr>
                </a:solidFill>
              </a:endParaRPr>
            </a:p>
          </p:txBody>
        </p:sp>
        <p:sp>
          <p:nvSpPr>
            <p:cNvPr id="7" name="Freeform 167"/>
            <p:cNvSpPr/>
            <p:nvPr/>
          </p:nvSpPr>
          <p:spPr bwMode="auto">
            <a:xfrm>
              <a:off x="6953251" y="5414963"/>
              <a:ext cx="49213" cy="26987"/>
            </a:xfrm>
            <a:custGeom>
              <a:avLst/>
              <a:gdLst>
                <a:gd name="T0" fmla="*/ 9 w 13"/>
                <a:gd name="T1" fmla="*/ 7 h 7"/>
                <a:gd name="T2" fmla="*/ 9 w 13"/>
                <a:gd name="T3" fmla="*/ 7 h 7"/>
                <a:gd name="T4" fmla="*/ 3 w 13"/>
                <a:gd name="T5" fmla="*/ 7 h 7"/>
                <a:gd name="T6" fmla="*/ 0 w 13"/>
                <a:gd name="T7" fmla="*/ 3 h 7"/>
                <a:gd name="T8" fmla="*/ 3 w 13"/>
                <a:gd name="T9" fmla="*/ 0 h 7"/>
                <a:gd name="T10" fmla="*/ 9 w 13"/>
                <a:gd name="T11" fmla="*/ 0 h 7"/>
                <a:gd name="T12" fmla="*/ 13 w 13"/>
                <a:gd name="T13" fmla="*/ 4 h 7"/>
                <a:gd name="T14" fmla="*/ 9 w 13"/>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9" y="7"/>
                  </a:moveTo>
                  <a:cubicBezTo>
                    <a:pt x="9" y="7"/>
                    <a:pt x="9" y="7"/>
                    <a:pt x="9" y="7"/>
                  </a:cubicBezTo>
                  <a:cubicBezTo>
                    <a:pt x="7" y="7"/>
                    <a:pt x="5" y="7"/>
                    <a:pt x="3" y="7"/>
                  </a:cubicBezTo>
                  <a:cubicBezTo>
                    <a:pt x="1" y="7"/>
                    <a:pt x="0" y="5"/>
                    <a:pt x="0" y="3"/>
                  </a:cubicBezTo>
                  <a:cubicBezTo>
                    <a:pt x="0" y="1"/>
                    <a:pt x="1" y="0"/>
                    <a:pt x="3" y="0"/>
                  </a:cubicBezTo>
                  <a:cubicBezTo>
                    <a:pt x="5" y="0"/>
                    <a:pt x="7" y="0"/>
                    <a:pt x="9" y="0"/>
                  </a:cubicBezTo>
                  <a:cubicBezTo>
                    <a:pt x="11" y="0"/>
                    <a:pt x="13" y="2"/>
                    <a:pt x="13" y="4"/>
                  </a:cubicBezTo>
                  <a:cubicBezTo>
                    <a:pt x="12" y="6"/>
                    <a:pt x="11" y="7"/>
                    <a:pt x="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5">
                    <a:lumMod val="75000"/>
                  </a:schemeClr>
                </a:solidFill>
              </a:endParaRPr>
            </a:p>
          </p:txBody>
        </p:sp>
        <p:sp>
          <p:nvSpPr>
            <p:cNvPr id="8" name="Freeform 168"/>
            <p:cNvSpPr/>
            <p:nvPr/>
          </p:nvSpPr>
          <p:spPr bwMode="auto">
            <a:xfrm>
              <a:off x="6735764" y="5414963"/>
              <a:ext cx="481013" cy="460375"/>
            </a:xfrm>
            <a:custGeom>
              <a:avLst/>
              <a:gdLst>
                <a:gd name="T0" fmla="*/ 61 w 128"/>
                <a:gd name="T1" fmla="*/ 122 h 122"/>
                <a:gd name="T2" fmla="*/ 18 w 128"/>
                <a:gd name="T3" fmla="*/ 104 h 122"/>
                <a:gd name="T4" fmla="*/ 0 w 128"/>
                <a:gd name="T5" fmla="*/ 61 h 122"/>
                <a:gd name="T6" fmla="*/ 18 w 128"/>
                <a:gd name="T7" fmla="*/ 18 h 122"/>
                <a:gd name="T8" fmla="*/ 61 w 128"/>
                <a:gd name="T9" fmla="*/ 0 h 122"/>
                <a:gd name="T10" fmla="*/ 65 w 128"/>
                <a:gd name="T11" fmla="*/ 3 h 122"/>
                <a:gd name="T12" fmla="*/ 61 w 128"/>
                <a:gd name="T13" fmla="*/ 7 h 122"/>
                <a:gd name="T14" fmla="*/ 23 w 128"/>
                <a:gd name="T15" fmla="*/ 23 h 122"/>
                <a:gd name="T16" fmla="*/ 7 w 128"/>
                <a:gd name="T17" fmla="*/ 61 h 122"/>
                <a:gd name="T18" fmla="*/ 23 w 128"/>
                <a:gd name="T19" fmla="*/ 99 h 122"/>
                <a:gd name="T20" fmla="*/ 99 w 128"/>
                <a:gd name="T21" fmla="*/ 99 h 122"/>
                <a:gd name="T22" fmla="*/ 107 w 128"/>
                <a:gd name="T23" fmla="*/ 33 h 122"/>
                <a:gd name="T24" fmla="*/ 108 w 128"/>
                <a:gd name="T25" fmla="*/ 28 h 122"/>
                <a:gd name="T26" fmla="*/ 113 w 128"/>
                <a:gd name="T27" fmla="*/ 29 h 122"/>
                <a:gd name="T28" fmla="*/ 104 w 128"/>
                <a:gd name="T29" fmla="*/ 104 h 122"/>
                <a:gd name="T30" fmla="*/ 61 w 128"/>
                <a:gd name="T3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122">
                  <a:moveTo>
                    <a:pt x="61" y="122"/>
                  </a:moveTo>
                  <a:cubicBezTo>
                    <a:pt x="45" y="122"/>
                    <a:pt x="30" y="116"/>
                    <a:pt x="18" y="104"/>
                  </a:cubicBezTo>
                  <a:cubicBezTo>
                    <a:pt x="6" y="93"/>
                    <a:pt x="0" y="77"/>
                    <a:pt x="0" y="61"/>
                  </a:cubicBezTo>
                  <a:cubicBezTo>
                    <a:pt x="0" y="45"/>
                    <a:pt x="6" y="29"/>
                    <a:pt x="18" y="18"/>
                  </a:cubicBezTo>
                  <a:cubicBezTo>
                    <a:pt x="29" y="6"/>
                    <a:pt x="45" y="0"/>
                    <a:pt x="61" y="0"/>
                  </a:cubicBezTo>
                  <a:cubicBezTo>
                    <a:pt x="63" y="0"/>
                    <a:pt x="65" y="1"/>
                    <a:pt x="65" y="3"/>
                  </a:cubicBezTo>
                  <a:cubicBezTo>
                    <a:pt x="65" y="5"/>
                    <a:pt x="63" y="7"/>
                    <a:pt x="61" y="7"/>
                  </a:cubicBezTo>
                  <a:cubicBezTo>
                    <a:pt x="47" y="7"/>
                    <a:pt x="33" y="13"/>
                    <a:pt x="23" y="23"/>
                  </a:cubicBezTo>
                  <a:cubicBezTo>
                    <a:pt x="13" y="33"/>
                    <a:pt x="7" y="46"/>
                    <a:pt x="7" y="61"/>
                  </a:cubicBezTo>
                  <a:cubicBezTo>
                    <a:pt x="7" y="75"/>
                    <a:pt x="13" y="89"/>
                    <a:pt x="23" y="99"/>
                  </a:cubicBezTo>
                  <a:cubicBezTo>
                    <a:pt x="44" y="120"/>
                    <a:pt x="78" y="120"/>
                    <a:pt x="99" y="99"/>
                  </a:cubicBezTo>
                  <a:cubicBezTo>
                    <a:pt x="117" y="81"/>
                    <a:pt x="120" y="54"/>
                    <a:pt x="107" y="33"/>
                  </a:cubicBezTo>
                  <a:cubicBezTo>
                    <a:pt x="106" y="31"/>
                    <a:pt x="107" y="29"/>
                    <a:pt x="108" y="28"/>
                  </a:cubicBezTo>
                  <a:cubicBezTo>
                    <a:pt x="110" y="27"/>
                    <a:pt x="112" y="27"/>
                    <a:pt x="113" y="29"/>
                  </a:cubicBezTo>
                  <a:cubicBezTo>
                    <a:pt x="128" y="53"/>
                    <a:pt x="124" y="84"/>
                    <a:pt x="104" y="104"/>
                  </a:cubicBezTo>
                  <a:cubicBezTo>
                    <a:pt x="92" y="116"/>
                    <a:pt x="77" y="122"/>
                    <a:pt x="61"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5">
                    <a:lumMod val="75000"/>
                  </a:schemeClr>
                </a:solidFill>
              </a:endParaRPr>
            </a:p>
          </p:txBody>
        </p:sp>
        <p:sp>
          <p:nvSpPr>
            <p:cNvPr id="9" name="Freeform 169"/>
            <p:cNvSpPr/>
            <p:nvPr/>
          </p:nvSpPr>
          <p:spPr bwMode="auto">
            <a:xfrm>
              <a:off x="6478589" y="5837238"/>
              <a:ext cx="293688" cy="290512"/>
            </a:xfrm>
            <a:custGeom>
              <a:avLst/>
              <a:gdLst>
                <a:gd name="T0" fmla="*/ 21 w 78"/>
                <a:gd name="T1" fmla="*/ 77 h 77"/>
                <a:gd name="T2" fmla="*/ 18 w 78"/>
                <a:gd name="T3" fmla="*/ 76 h 77"/>
                <a:gd name="T4" fmla="*/ 2 w 78"/>
                <a:gd name="T5" fmla="*/ 60 h 77"/>
                <a:gd name="T6" fmla="*/ 2 w 78"/>
                <a:gd name="T7" fmla="*/ 55 h 77"/>
                <a:gd name="T8" fmla="*/ 13 w 78"/>
                <a:gd name="T9" fmla="*/ 43 h 77"/>
                <a:gd name="T10" fmla="*/ 18 w 78"/>
                <a:gd name="T11" fmla="*/ 43 h 77"/>
                <a:gd name="T12" fmla="*/ 18 w 78"/>
                <a:gd name="T13" fmla="*/ 49 h 77"/>
                <a:gd name="T14" fmla="*/ 9 w 78"/>
                <a:gd name="T15" fmla="*/ 58 h 77"/>
                <a:gd name="T16" fmla="*/ 21 w 78"/>
                <a:gd name="T17" fmla="*/ 69 h 77"/>
                <a:gd name="T18" fmla="*/ 69 w 78"/>
                <a:gd name="T19" fmla="*/ 20 h 77"/>
                <a:gd name="T20" fmla="*/ 58 w 78"/>
                <a:gd name="T21" fmla="*/ 9 h 77"/>
                <a:gd name="T22" fmla="*/ 28 w 78"/>
                <a:gd name="T23" fmla="*/ 39 h 77"/>
                <a:gd name="T24" fmla="*/ 23 w 78"/>
                <a:gd name="T25" fmla="*/ 39 h 77"/>
                <a:gd name="T26" fmla="*/ 23 w 78"/>
                <a:gd name="T27" fmla="*/ 34 h 77"/>
                <a:gd name="T28" fmla="*/ 55 w 78"/>
                <a:gd name="T29" fmla="*/ 2 h 77"/>
                <a:gd name="T30" fmla="*/ 60 w 78"/>
                <a:gd name="T31" fmla="*/ 2 h 77"/>
                <a:gd name="T32" fmla="*/ 76 w 78"/>
                <a:gd name="T33" fmla="*/ 18 h 77"/>
                <a:gd name="T34" fmla="*/ 78 w 78"/>
                <a:gd name="T35" fmla="*/ 20 h 77"/>
                <a:gd name="T36" fmla="*/ 76 w 78"/>
                <a:gd name="T37" fmla="*/ 23 h 77"/>
                <a:gd name="T38" fmla="*/ 23 w 78"/>
                <a:gd name="T39" fmla="*/ 76 h 77"/>
                <a:gd name="T40" fmla="*/ 21 w 78"/>
                <a:gd name="T4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77">
                  <a:moveTo>
                    <a:pt x="21" y="77"/>
                  </a:moveTo>
                  <a:cubicBezTo>
                    <a:pt x="20" y="77"/>
                    <a:pt x="19" y="77"/>
                    <a:pt x="18" y="76"/>
                  </a:cubicBezTo>
                  <a:cubicBezTo>
                    <a:pt x="2" y="60"/>
                    <a:pt x="2" y="60"/>
                    <a:pt x="2" y="60"/>
                  </a:cubicBezTo>
                  <a:cubicBezTo>
                    <a:pt x="0" y="59"/>
                    <a:pt x="0" y="56"/>
                    <a:pt x="2" y="55"/>
                  </a:cubicBezTo>
                  <a:cubicBezTo>
                    <a:pt x="13" y="43"/>
                    <a:pt x="13" y="43"/>
                    <a:pt x="13" y="43"/>
                  </a:cubicBezTo>
                  <a:cubicBezTo>
                    <a:pt x="15" y="42"/>
                    <a:pt x="17" y="42"/>
                    <a:pt x="18" y="43"/>
                  </a:cubicBezTo>
                  <a:cubicBezTo>
                    <a:pt x="20" y="45"/>
                    <a:pt x="20" y="47"/>
                    <a:pt x="18" y="49"/>
                  </a:cubicBezTo>
                  <a:cubicBezTo>
                    <a:pt x="9" y="58"/>
                    <a:pt x="9" y="58"/>
                    <a:pt x="9" y="58"/>
                  </a:cubicBezTo>
                  <a:cubicBezTo>
                    <a:pt x="21" y="69"/>
                    <a:pt x="21" y="69"/>
                    <a:pt x="21" y="69"/>
                  </a:cubicBezTo>
                  <a:cubicBezTo>
                    <a:pt x="69" y="20"/>
                    <a:pt x="69" y="20"/>
                    <a:pt x="69" y="20"/>
                  </a:cubicBezTo>
                  <a:cubicBezTo>
                    <a:pt x="58" y="9"/>
                    <a:pt x="58" y="9"/>
                    <a:pt x="58" y="9"/>
                  </a:cubicBezTo>
                  <a:cubicBezTo>
                    <a:pt x="28" y="39"/>
                    <a:pt x="28" y="39"/>
                    <a:pt x="28" y="39"/>
                  </a:cubicBezTo>
                  <a:cubicBezTo>
                    <a:pt x="27" y="40"/>
                    <a:pt x="25" y="40"/>
                    <a:pt x="23" y="39"/>
                  </a:cubicBezTo>
                  <a:cubicBezTo>
                    <a:pt x="22" y="37"/>
                    <a:pt x="22" y="35"/>
                    <a:pt x="23" y="34"/>
                  </a:cubicBezTo>
                  <a:cubicBezTo>
                    <a:pt x="55" y="2"/>
                    <a:pt x="55" y="2"/>
                    <a:pt x="55" y="2"/>
                  </a:cubicBezTo>
                  <a:cubicBezTo>
                    <a:pt x="56" y="0"/>
                    <a:pt x="59" y="0"/>
                    <a:pt x="60" y="2"/>
                  </a:cubicBezTo>
                  <a:cubicBezTo>
                    <a:pt x="76" y="18"/>
                    <a:pt x="76" y="18"/>
                    <a:pt x="76" y="18"/>
                  </a:cubicBezTo>
                  <a:cubicBezTo>
                    <a:pt x="77" y="19"/>
                    <a:pt x="78" y="19"/>
                    <a:pt x="78" y="20"/>
                  </a:cubicBezTo>
                  <a:cubicBezTo>
                    <a:pt x="78" y="21"/>
                    <a:pt x="77" y="22"/>
                    <a:pt x="76" y="23"/>
                  </a:cubicBezTo>
                  <a:cubicBezTo>
                    <a:pt x="23" y="76"/>
                    <a:pt x="23" y="76"/>
                    <a:pt x="23" y="76"/>
                  </a:cubicBezTo>
                  <a:cubicBezTo>
                    <a:pt x="22" y="77"/>
                    <a:pt x="21" y="77"/>
                    <a:pt x="21"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5">
                    <a:lumMod val="75000"/>
                  </a:schemeClr>
                </a:solidFill>
              </a:endParaRPr>
            </a:p>
          </p:txBody>
        </p:sp>
        <p:sp>
          <p:nvSpPr>
            <p:cNvPr id="10" name="Freeform 170"/>
            <p:cNvSpPr>
              <a:spLocks noEditPoints="1"/>
            </p:cNvSpPr>
            <p:nvPr/>
          </p:nvSpPr>
          <p:spPr bwMode="auto">
            <a:xfrm>
              <a:off x="6418264" y="6026150"/>
              <a:ext cx="166688" cy="161925"/>
            </a:xfrm>
            <a:custGeom>
              <a:avLst/>
              <a:gdLst>
                <a:gd name="T0" fmla="*/ 30 w 44"/>
                <a:gd name="T1" fmla="*/ 43 h 43"/>
                <a:gd name="T2" fmla="*/ 24 w 44"/>
                <a:gd name="T3" fmla="*/ 40 h 43"/>
                <a:gd name="T4" fmla="*/ 4 w 44"/>
                <a:gd name="T5" fmla="*/ 20 h 43"/>
                <a:gd name="T6" fmla="*/ 4 w 44"/>
                <a:gd name="T7" fmla="*/ 8 h 43"/>
                <a:gd name="T8" fmla="*/ 8 w 44"/>
                <a:gd name="T9" fmla="*/ 3 h 43"/>
                <a:gd name="T10" fmla="*/ 21 w 44"/>
                <a:gd name="T11" fmla="*/ 3 h 43"/>
                <a:gd name="T12" fmla="*/ 41 w 44"/>
                <a:gd name="T13" fmla="*/ 23 h 43"/>
                <a:gd name="T14" fmla="*/ 44 w 44"/>
                <a:gd name="T15" fmla="*/ 29 h 43"/>
                <a:gd name="T16" fmla="*/ 41 w 44"/>
                <a:gd name="T17" fmla="*/ 36 h 43"/>
                <a:gd name="T18" fmla="*/ 36 w 44"/>
                <a:gd name="T19" fmla="*/ 40 h 43"/>
                <a:gd name="T20" fmla="*/ 30 w 44"/>
                <a:gd name="T21" fmla="*/ 43 h 43"/>
                <a:gd name="T22" fmla="*/ 15 w 44"/>
                <a:gd name="T23" fmla="*/ 8 h 43"/>
                <a:gd name="T24" fmla="*/ 13 w 44"/>
                <a:gd name="T25" fmla="*/ 8 h 43"/>
                <a:gd name="T26" fmla="*/ 9 w 44"/>
                <a:gd name="T27" fmla="*/ 13 h 43"/>
                <a:gd name="T28" fmla="*/ 9 w 44"/>
                <a:gd name="T29" fmla="*/ 15 h 43"/>
                <a:gd name="T30" fmla="*/ 29 w 44"/>
                <a:gd name="T31" fmla="*/ 35 h 43"/>
                <a:gd name="T32" fmla="*/ 30 w 44"/>
                <a:gd name="T33" fmla="*/ 36 h 43"/>
                <a:gd name="T34" fmla="*/ 31 w 44"/>
                <a:gd name="T35" fmla="*/ 35 h 43"/>
                <a:gd name="T36" fmla="*/ 36 w 44"/>
                <a:gd name="T37" fmla="*/ 31 h 43"/>
                <a:gd name="T38" fmla="*/ 36 w 44"/>
                <a:gd name="T39" fmla="*/ 29 h 43"/>
                <a:gd name="T40" fmla="*/ 36 w 44"/>
                <a:gd name="T41" fmla="*/ 28 h 43"/>
                <a:gd name="T42" fmla="*/ 16 w 44"/>
                <a:gd name="T43" fmla="*/ 8 h 43"/>
                <a:gd name="T44" fmla="*/ 15 w 44"/>
                <a:gd name="T45"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43">
                  <a:moveTo>
                    <a:pt x="30" y="43"/>
                  </a:moveTo>
                  <a:cubicBezTo>
                    <a:pt x="28" y="43"/>
                    <a:pt x="25" y="42"/>
                    <a:pt x="24" y="40"/>
                  </a:cubicBezTo>
                  <a:cubicBezTo>
                    <a:pt x="4" y="20"/>
                    <a:pt x="4" y="20"/>
                    <a:pt x="4" y="20"/>
                  </a:cubicBezTo>
                  <a:cubicBezTo>
                    <a:pt x="0" y="17"/>
                    <a:pt x="0" y="11"/>
                    <a:pt x="4" y="8"/>
                  </a:cubicBezTo>
                  <a:cubicBezTo>
                    <a:pt x="8" y="3"/>
                    <a:pt x="8" y="3"/>
                    <a:pt x="8" y="3"/>
                  </a:cubicBezTo>
                  <a:cubicBezTo>
                    <a:pt x="12" y="0"/>
                    <a:pt x="17" y="0"/>
                    <a:pt x="21" y="3"/>
                  </a:cubicBezTo>
                  <a:cubicBezTo>
                    <a:pt x="41" y="23"/>
                    <a:pt x="41" y="23"/>
                    <a:pt x="41" y="23"/>
                  </a:cubicBezTo>
                  <a:cubicBezTo>
                    <a:pt x="43" y="25"/>
                    <a:pt x="44" y="27"/>
                    <a:pt x="44" y="29"/>
                  </a:cubicBezTo>
                  <a:cubicBezTo>
                    <a:pt x="44" y="32"/>
                    <a:pt x="43" y="34"/>
                    <a:pt x="41" y="36"/>
                  </a:cubicBezTo>
                  <a:cubicBezTo>
                    <a:pt x="36" y="40"/>
                    <a:pt x="36" y="40"/>
                    <a:pt x="36" y="40"/>
                  </a:cubicBezTo>
                  <a:cubicBezTo>
                    <a:pt x="35" y="42"/>
                    <a:pt x="32" y="43"/>
                    <a:pt x="30" y="43"/>
                  </a:cubicBezTo>
                  <a:close/>
                  <a:moveTo>
                    <a:pt x="15" y="8"/>
                  </a:moveTo>
                  <a:cubicBezTo>
                    <a:pt x="14" y="8"/>
                    <a:pt x="14" y="8"/>
                    <a:pt x="13" y="8"/>
                  </a:cubicBezTo>
                  <a:cubicBezTo>
                    <a:pt x="9" y="13"/>
                    <a:pt x="9" y="13"/>
                    <a:pt x="9" y="13"/>
                  </a:cubicBezTo>
                  <a:cubicBezTo>
                    <a:pt x="8" y="14"/>
                    <a:pt x="8" y="15"/>
                    <a:pt x="9" y="15"/>
                  </a:cubicBezTo>
                  <a:cubicBezTo>
                    <a:pt x="29" y="35"/>
                    <a:pt x="29" y="35"/>
                    <a:pt x="29" y="35"/>
                  </a:cubicBezTo>
                  <a:cubicBezTo>
                    <a:pt x="29" y="36"/>
                    <a:pt x="30" y="36"/>
                    <a:pt x="30" y="36"/>
                  </a:cubicBezTo>
                  <a:cubicBezTo>
                    <a:pt x="30" y="36"/>
                    <a:pt x="31" y="36"/>
                    <a:pt x="31" y="35"/>
                  </a:cubicBezTo>
                  <a:cubicBezTo>
                    <a:pt x="36" y="31"/>
                    <a:pt x="36" y="31"/>
                    <a:pt x="36" y="31"/>
                  </a:cubicBezTo>
                  <a:cubicBezTo>
                    <a:pt x="36" y="30"/>
                    <a:pt x="36" y="30"/>
                    <a:pt x="36" y="29"/>
                  </a:cubicBezTo>
                  <a:cubicBezTo>
                    <a:pt x="36" y="29"/>
                    <a:pt x="36" y="29"/>
                    <a:pt x="36" y="28"/>
                  </a:cubicBezTo>
                  <a:cubicBezTo>
                    <a:pt x="16" y="8"/>
                    <a:pt x="16" y="8"/>
                    <a:pt x="16" y="8"/>
                  </a:cubicBezTo>
                  <a:cubicBezTo>
                    <a:pt x="16" y="8"/>
                    <a:pt x="15" y="8"/>
                    <a:pt x="1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5">
                    <a:lumMod val="75000"/>
                  </a:schemeClr>
                </a:solidFill>
              </a:endParaRPr>
            </a:p>
          </p:txBody>
        </p:sp>
        <p:sp>
          <p:nvSpPr>
            <p:cNvPr id="11" name="Freeform 171"/>
            <p:cNvSpPr>
              <a:spLocks noEditPoints="1"/>
            </p:cNvSpPr>
            <p:nvPr/>
          </p:nvSpPr>
          <p:spPr bwMode="auto">
            <a:xfrm>
              <a:off x="6659564" y="5749925"/>
              <a:ext cx="200025" cy="196850"/>
            </a:xfrm>
            <a:custGeom>
              <a:avLst/>
              <a:gdLst>
                <a:gd name="T0" fmla="*/ 34 w 53"/>
                <a:gd name="T1" fmla="*/ 52 h 52"/>
                <a:gd name="T2" fmla="*/ 26 w 53"/>
                <a:gd name="T3" fmla="*/ 49 h 52"/>
                <a:gd name="T4" fmla="*/ 4 w 53"/>
                <a:gd name="T5" fmla="*/ 27 h 52"/>
                <a:gd name="T6" fmla="*/ 4 w 53"/>
                <a:gd name="T7" fmla="*/ 12 h 52"/>
                <a:gd name="T8" fmla="*/ 15 w 53"/>
                <a:gd name="T9" fmla="*/ 1 h 52"/>
                <a:gd name="T10" fmla="*/ 18 w 53"/>
                <a:gd name="T11" fmla="*/ 0 h 52"/>
                <a:gd name="T12" fmla="*/ 21 w 53"/>
                <a:gd name="T13" fmla="*/ 2 h 52"/>
                <a:gd name="T14" fmla="*/ 33 w 53"/>
                <a:gd name="T15" fmla="*/ 20 h 52"/>
                <a:gd name="T16" fmla="*/ 51 w 53"/>
                <a:gd name="T17" fmla="*/ 32 h 52"/>
                <a:gd name="T18" fmla="*/ 53 w 53"/>
                <a:gd name="T19" fmla="*/ 35 h 52"/>
                <a:gd name="T20" fmla="*/ 52 w 53"/>
                <a:gd name="T21" fmla="*/ 38 h 52"/>
                <a:gd name="T22" fmla="*/ 41 w 53"/>
                <a:gd name="T23" fmla="*/ 49 h 52"/>
                <a:gd name="T24" fmla="*/ 34 w 53"/>
                <a:gd name="T25" fmla="*/ 52 h 52"/>
                <a:gd name="T26" fmla="*/ 17 w 53"/>
                <a:gd name="T27" fmla="*/ 10 h 52"/>
                <a:gd name="T28" fmla="*/ 9 w 53"/>
                <a:gd name="T29" fmla="*/ 17 h 52"/>
                <a:gd name="T30" fmla="*/ 9 w 53"/>
                <a:gd name="T31" fmla="*/ 22 h 52"/>
                <a:gd name="T32" fmla="*/ 31 w 53"/>
                <a:gd name="T33" fmla="*/ 44 h 52"/>
                <a:gd name="T34" fmla="*/ 36 w 53"/>
                <a:gd name="T35" fmla="*/ 44 h 52"/>
                <a:gd name="T36" fmla="*/ 43 w 53"/>
                <a:gd name="T37" fmla="*/ 36 h 52"/>
                <a:gd name="T38" fmla="*/ 28 w 53"/>
                <a:gd name="T39" fmla="*/ 25 h 52"/>
                <a:gd name="T40" fmla="*/ 17 w 53"/>
                <a:gd name="T41"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52">
                  <a:moveTo>
                    <a:pt x="34" y="52"/>
                  </a:moveTo>
                  <a:cubicBezTo>
                    <a:pt x="31" y="52"/>
                    <a:pt x="28" y="51"/>
                    <a:pt x="26" y="49"/>
                  </a:cubicBezTo>
                  <a:cubicBezTo>
                    <a:pt x="4" y="27"/>
                    <a:pt x="4" y="27"/>
                    <a:pt x="4" y="27"/>
                  </a:cubicBezTo>
                  <a:cubicBezTo>
                    <a:pt x="0" y="23"/>
                    <a:pt x="0" y="16"/>
                    <a:pt x="4" y="12"/>
                  </a:cubicBezTo>
                  <a:cubicBezTo>
                    <a:pt x="15" y="1"/>
                    <a:pt x="15" y="1"/>
                    <a:pt x="15" y="1"/>
                  </a:cubicBezTo>
                  <a:cubicBezTo>
                    <a:pt x="16" y="0"/>
                    <a:pt x="17" y="0"/>
                    <a:pt x="18" y="0"/>
                  </a:cubicBezTo>
                  <a:cubicBezTo>
                    <a:pt x="19" y="0"/>
                    <a:pt x="20" y="1"/>
                    <a:pt x="21" y="2"/>
                  </a:cubicBezTo>
                  <a:cubicBezTo>
                    <a:pt x="24" y="9"/>
                    <a:pt x="28" y="15"/>
                    <a:pt x="33" y="20"/>
                  </a:cubicBezTo>
                  <a:cubicBezTo>
                    <a:pt x="38" y="25"/>
                    <a:pt x="44" y="29"/>
                    <a:pt x="51" y="32"/>
                  </a:cubicBezTo>
                  <a:cubicBezTo>
                    <a:pt x="52" y="33"/>
                    <a:pt x="53" y="34"/>
                    <a:pt x="53" y="35"/>
                  </a:cubicBezTo>
                  <a:cubicBezTo>
                    <a:pt x="53" y="36"/>
                    <a:pt x="53" y="37"/>
                    <a:pt x="52" y="38"/>
                  </a:cubicBezTo>
                  <a:cubicBezTo>
                    <a:pt x="41" y="49"/>
                    <a:pt x="41" y="49"/>
                    <a:pt x="41" y="49"/>
                  </a:cubicBezTo>
                  <a:cubicBezTo>
                    <a:pt x="39" y="51"/>
                    <a:pt x="36" y="52"/>
                    <a:pt x="34" y="52"/>
                  </a:cubicBezTo>
                  <a:close/>
                  <a:moveTo>
                    <a:pt x="17" y="10"/>
                  </a:moveTo>
                  <a:cubicBezTo>
                    <a:pt x="9" y="17"/>
                    <a:pt x="9" y="17"/>
                    <a:pt x="9" y="17"/>
                  </a:cubicBezTo>
                  <a:cubicBezTo>
                    <a:pt x="8" y="18"/>
                    <a:pt x="8" y="20"/>
                    <a:pt x="9" y="22"/>
                  </a:cubicBezTo>
                  <a:cubicBezTo>
                    <a:pt x="31" y="44"/>
                    <a:pt x="31" y="44"/>
                    <a:pt x="31" y="44"/>
                  </a:cubicBezTo>
                  <a:cubicBezTo>
                    <a:pt x="33" y="45"/>
                    <a:pt x="35" y="45"/>
                    <a:pt x="36" y="44"/>
                  </a:cubicBezTo>
                  <a:cubicBezTo>
                    <a:pt x="43" y="36"/>
                    <a:pt x="43" y="36"/>
                    <a:pt x="43" y="36"/>
                  </a:cubicBezTo>
                  <a:cubicBezTo>
                    <a:pt x="38" y="33"/>
                    <a:pt x="33" y="29"/>
                    <a:pt x="28" y="25"/>
                  </a:cubicBezTo>
                  <a:cubicBezTo>
                    <a:pt x="24" y="20"/>
                    <a:pt x="20" y="15"/>
                    <a:pt x="1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5">
                    <a:lumMod val="75000"/>
                  </a:schemeClr>
                </a:solidFill>
              </a:endParaRPr>
            </a:p>
          </p:txBody>
        </p:sp>
        <p:sp>
          <p:nvSpPr>
            <p:cNvPr id="12" name="Freeform 172"/>
            <p:cNvSpPr>
              <a:spLocks noEditPoints="1"/>
            </p:cNvSpPr>
            <p:nvPr/>
          </p:nvSpPr>
          <p:spPr bwMode="auto">
            <a:xfrm>
              <a:off x="6862764" y="5459413"/>
              <a:ext cx="203200" cy="254000"/>
            </a:xfrm>
            <a:custGeom>
              <a:avLst/>
              <a:gdLst>
                <a:gd name="T0" fmla="*/ 43 w 54"/>
                <a:gd name="T1" fmla="*/ 67 h 67"/>
                <a:gd name="T2" fmla="*/ 11 w 54"/>
                <a:gd name="T3" fmla="*/ 67 h 67"/>
                <a:gd name="T4" fmla="*/ 8 w 54"/>
                <a:gd name="T5" fmla="*/ 64 h 67"/>
                <a:gd name="T6" fmla="*/ 8 w 54"/>
                <a:gd name="T7" fmla="*/ 60 h 67"/>
                <a:gd name="T8" fmla="*/ 3 w 54"/>
                <a:gd name="T9" fmla="*/ 36 h 67"/>
                <a:gd name="T10" fmla="*/ 1 w 54"/>
                <a:gd name="T11" fmla="*/ 23 h 67"/>
                <a:gd name="T12" fmla="*/ 24 w 54"/>
                <a:gd name="T13" fmla="*/ 0 h 67"/>
                <a:gd name="T14" fmla="*/ 45 w 54"/>
                <a:gd name="T15" fmla="*/ 7 h 67"/>
                <a:gd name="T16" fmla="*/ 54 w 54"/>
                <a:gd name="T17" fmla="*/ 27 h 67"/>
                <a:gd name="T18" fmla="*/ 51 w 54"/>
                <a:gd name="T19" fmla="*/ 37 h 67"/>
                <a:gd name="T20" fmla="*/ 47 w 54"/>
                <a:gd name="T21" fmla="*/ 62 h 67"/>
                <a:gd name="T22" fmla="*/ 47 w 54"/>
                <a:gd name="T23" fmla="*/ 64 h 67"/>
                <a:gd name="T24" fmla="*/ 43 w 54"/>
                <a:gd name="T25" fmla="*/ 67 h 67"/>
                <a:gd name="T26" fmla="*/ 15 w 54"/>
                <a:gd name="T27" fmla="*/ 60 h 67"/>
                <a:gd name="T28" fmla="*/ 39 w 54"/>
                <a:gd name="T29" fmla="*/ 60 h 67"/>
                <a:gd name="T30" fmla="*/ 45 w 54"/>
                <a:gd name="T31" fmla="*/ 34 h 67"/>
                <a:gd name="T32" fmla="*/ 46 w 54"/>
                <a:gd name="T33" fmla="*/ 27 h 67"/>
                <a:gd name="T34" fmla="*/ 40 w 54"/>
                <a:gd name="T35" fmla="*/ 12 h 67"/>
                <a:gd name="T36" fmla="*/ 25 w 54"/>
                <a:gd name="T37" fmla="*/ 8 h 67"/>
                <a:gd name="T38" fmla="*/ 8 w 54"/>
                <a:gd name="T39" fmla="*/ 24 h 67"/>
                <a:gd name="T40" fmla="*/ 9 w 54"/>
                <a:gd name="T41" fmla="*/ 34 h 67"/>
                <a:gd name="T42" fmla="*/ 15 w 54"/>
                <a:gd name="T43"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67">
                  <a:moveTo>
                    <a:pt x="43" y="67"/>
                  </a:moveTo>
                  <a:cubicBezTo>
                    <a:pt x="11" y="67"/>
                    <a:pt x="11" y="67"/>
                    <a:pt x="11" y="67"/>
                  </a:cubicBezTo>
                  <a:cubicBezTo>
                    <a:pt x="9" y="67"/>
                    <a:pt x="8" y="66"/>
                    <a:pt x="8" y="64"/>
                  </a:cubicBezTo>
                  <a:cubicBezTo>
                    <a:pt x="8" y="60"/>
                    <a:pt x="8" y="60"/>
                    <a:pt x="8" y="60"/>
                  </a:cubicBezTo>
                  <a:cubicBezTo>
                    <a:pt x="8" y="53"/>
                    <a:pt x="6" y="45"/>
                    <a:pt x="3" y="36"/>
                  </a:cubicBezTo>
                  <a:cubicBezTo>
                    <a:pt x="1" y="32"/>
                    <a:pt x="0" y="28"/>
                    <a:pt x="1" y="23"/>
                  </a:cubicBezTo>
                  <a:cubicBezTo>
                    <a:pt x="2" y="11"/>
                    <a:pt x="12" y="2"/>
                    <a:pt x="24" y="0"/>
                  </a:cubicBezTo>
                  <a:cubicBezTo>
                    <a:pt x="32" y="0"/>
                    <a:pt x="39" y="2"/>
                    <a:pt x="45" y="7"/>
                  </a:cubicBezTo>
                  <a:cubicBezTo>
                    <a:pt x="50" y="12"/>
                    <a:pt x="54" y="19"/>
                    <a:pt x="54" y="27"/>
                  </a:cubicBezTo>
                  <a:cubicBezTo>
                    <a:pt x="54" y="30"/>
                    <a:pt x="53" y="34"/>
                    <a:pt x="51" y="37"/>
                  </a:cubicBezTo>
                  <a:cubicBezTo>
                    <a:pt x="48" y="44"/>
                    <a:pt x="47" y="53"/>
                    <a:pt x="47" y="62"/>
                  </a:cubicBezTo>
                  <a:cubicBezTo>
                    <a:pt x="47" y="64"/>
                    <a:pt x="47" y="64"/>
                    <a:pt x="47" y="64"/>
                  </a:cubicBezTo>
                  <a:cubicBezTo>
                    <a:pt x="47" y="66"/>
                    <a:pt x="45" y="67"/>
                    <a:pt x="43" y="67"/>
                  </a:cubicBezTo>
                  <a:close/>
                  <a:moveTo>
                    <a:pt x="15" y="60"/>
                  </a:moveTo>
                  <a:cubicBezTo>
                    <a:pt x="39" y="60"/>
                    <a:pt x="39" y="60"/>
                    <a:pt x="39" y="60"/>
                  </a:cubicBezTo>
                  <a:cubicBezTo>
                    <a:pt x="40" y="50"/>
                    <a:pt x="41" y="42"/>
                    <a:pt x="45" y="34"/>
                  </a:cubicBezTo>
                  <a:cubicBezTo>
                    <a:pt x="46" y="32"/>
                    <a:pt x="46" y="29"/>
                    <a:pt x="46" y="27"/>
                  </a:cubicBezTo>
                  <a:cubicBezTo>
                    <a:pt x="46" y="21"/>
                    <a:pt x="44" y="16"/>
                    <a:pt x="40" y="12"/>
                  </a:cubicBezTo>
                  <a:cubicBezTo>
                    <a:pt x="36" y="9"/>
                    <a:pt x="31" y="7"/>
                    <a:pt x="25" y="8"/>
                  </a:cubicBezTo>
                  <a:cubicBezTo>
                    <a:pt x="16" y="9"/>
                    <a:pt x="9" y="16"/>
                    <a:pt x="8" y="24"/>
                  </a:cubicBezTo>
                  <a:cubicBezTo>
                    <a:pt x="8" y="28"/>
                    <a:pt x="8" y="31"/>
                    <a:pt x="9" y="34"/>
                  </a:cubicBezTo>
                  <a:cubicBezTo>
                    <a:pt x="13" y="43"/>
                    <a:pt x="15" y="52"/>
                    <a:pt x="15"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5">
                    <a:lumMod val="75000"/>
                  </a:schemeClr>
                </a:solidFill>
              </a:endParaRPr>
            </a:p>
          </p:txBody>
        </p:sp>
        <p:sp>
          <p:nvSpPr>
            <p:cNvPr id="13" name="Freeform 173"/>
            <p:cNvSpPr>
              <a:spLocks noEditPoints="1"/>
            </p:cNvSpPr>
            <p:nvPr/>
          </p:nvSpPr>
          <p:spPr bwMode="auto">
            <a:xfrm>
              <a:off x="6873876" y="5686425"/>
              <a:ext cx="180975" cy="142875"/>
            </a:xfrm>
            <a:custGeom>
              <a:avLst/>
              <a:gdLst>
                <a:gd name="T0" fmla="*/ 24 w 48"/>
                <a:gd name="T1" fmla="*/ 38 h 38"/>
                <a:gd name="T2" fmla="*/ 13 w 48"/>
                <a:gd name="T3" fmla="*/ 29 h 38"/>
                <a:gd name="T4" fmla="*/ 7 w 48"/>
                <a:gd name="T5" fmla="*/ 22 h 38"/>
                <a:gd name="T6" fmla="*/ 7 w 48"/>
                <a:gd name="T7" fmla="*/ 20 h 38"/>
                <a:gd name="T8" fmla="*/ 6 w 48"/>
                <a:gd name="T9" fmla="*/ 20 h 38"/>
                <a:gd name="T10" fmla="*/ 0 w 48"/>
                <a:gd name="T11" fmla="*/ 14 h 38"/>
                <a:gd name="T12" fmla="*/ 0 w 48"/>
                <a:gd name="T13" fmla="*/ 6 h 38"/>
                <a:gd name="T14" fmla="*/ 6 w 48"/>
                <a:gd name="T15" fmla="*/ 0 h 38"/>
                <a:gd name="T16" fmla="*/ 42 w 48"/>
                <a:gd name="T17" fmla="*/ 0 h 38"/>
                <a:gd name="T18" fmla="*/ 48 w 48"/>
                <a:gd name="T19" fmla="*/ 6 h 38"/>
                <a:gd name="T20" fmla="*/ 48 w 48"/>
                <a:gd name="T21" fmla="*/ 14 h 38"/>
                <a:gd name="T22" fmla="*/ 42 w 48"/>
                <a:gd name="T23" fmla="*/ 20 h 38"/>
                <a:gd name="T24" fmla="*/ 41 w 48"/>
                <a:gd name="T25" fmla="*/ 20 h 38"/>
                <a:gd name="T26" fmla="*/ 41 w 48"/>
                <a:gd name="T27" fmla="*/ 22 h 38"/>
                <a:gd name="T28" fmla="*/ 35 w 48"/>
                <a:gd name="T29" fmla="*/ 29 h 38"/>
                <a:gd name="T30" fmla="*/ 24 w 48"/>
                <a:gd name="T31" fmla="*/ 38 h 38"/>
                <a:gd name="T32" fmla="*/ 14 w 48"/>
                <a:gd name="T33" fmla="*/ 21 h 38"/>
                <a:gd name="T34" fmla="*/ 16 w 48"/>
                <a:gd name="T35" fmla="*/ 21 h 38"/>
                <a:gd name="T36" fmla="*/ 20 w 48"/>
                <a:gd name="T37" fmla="*/ 25 h 38"/>
                <a:gd name="T38" fmla="*/ 20 w 48"/>
                <a:gd name="T39" fmla="*/ 26 h 38"/>
                <a:gd name="T40" fmla="*/ 24 w 48"/>
                <a:gd name="T41" fmla="*/ 30 h 38"/>
                <a:gd name="T42" fmla="*/ 28 w 48"/>
                <a:gd name="T43" fmla="*/ 26 h 38"/>
                <a:gd name="T44" fmla="*/ 28 w 48"/>
                <a:gd name="T45" fmla="*/ 25 h 38"/>
                <a:gd name="T46" fmla="*/ 32 w 48"/>
                <a:gd name="T47" fmla="*/ 21 h 38"/>
                <a:gd name="T48" fmla="*/ 34 w 48"/>
                <a:gd name="T49" fmla="*/ 21 h 38"/>
                <a:gd name="T50" fmla="*/ 34 w 48"/>
                <a:gd name="T51" fmla="*/ 20 h 38"/>
                <a:gd name="T52" fmla="*/ 31 w 48"/>
                <a:gd name="T53" fmla="*/ 17 h 38"/>
                <a:gd name="T54" fmla="*/ 35 w 48"/>
                <a:gd name="T55" fmla="*/ 13 h 38"/>
                <a:gd name="T56" fmla="*/ 41 w 48"/>
                <a:gd name="T57" fmla="*/ 13 h 38"/>
                <a:gd name="T58" fmla="*/ 41 w 48"/>
                <a:gd name="T59" fmla="*/ 7 h 38"/>
                <a:gd name="T60" fmla="*/ 8 w 48"/>
                <a:gd name="T61" fmla="*/ 7 h 38"/>
                <a:gd name="T62" fmla="*/ 8 w 48"/>
                <a:gd name="T63" fmla="*/ 13 h 38"/>
                <a:gd name="T64" fmla="*/ 13 w 48"/>
                <a:gd name="T65" fmla="*/ 13 h 38"/>
                <a:gd name="T66" fmla="*/ 17 w 48"/>
                <a:gd name="T67" fmla="*/ 17 h 38"/>
                <a:gd name="T68" fmla="*/ 14 w 48"/>
                <a:gd name="T69" fmla="*/ 20 h 38"/>
                <a:gd name="T70" fmla="*/ 14 w 48"/>
                <a:gd name="T71"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38">
                  <a:moveTo>
                    <a:pt x="24" y="38"/>
                  </a:moveTo>
                  <a:cubicBezTo>
                    <a:pt x="19" y="38"/>
                    <a:pt x="14" y="34"/>
                    <a:pt x="13" y="29"/>
                  </a:cubicBezTo>
                  <a:cubicBezTo>
                    <a:pt x="10" y="28"/>
                    <a:pt x="7" y="26"/>
                    <a:pt x="7" y="22"/>
                  </a:cubicBezTo>
                  <a:cubicBezTo>
                    <a:pt x="7" y="20"/>
                    <a:pt x="7" y="20"/>
                    <a:pt x="7" y="20"/>
                  </a:cubicBezTo>
                  <a:cubicBezTo>
                    <a:pt x="6" y="20"/>
                    <a:pt x="6" y="20"/>
                    <a:pt x="6" y="20"/>
                  </a:cubicBezTo>
                  <a:cubicBezTo>
                    <a:pt x="3" y="20"/>
                    <a:pt x="0" y="18"/>
                    <a:pt x="0" y="14"/>
                  </a:cubicBezTo>
                  <a:cubicBezTo>
                    <a:pt x="0" y="6"/>
                    <a:pt x="0" y="6"/>
                    <a:pt x="0" y="6"/>
                  </a:cubicBezTo>
                  <a:cubicBezTo>
                    <a:pt x="0" y="3"/>
                    <a:pt x="3" y="0"/>
                    <a:pt x="6" y="0"/>
                  </a:cubicBezTo>
                  <a:cubicBezTo>
                    <a:pt x="42" y="0"/>
                    <a:pt x="42" y="0"/>
                    <a:pt x="42" y="0"/>
                  </a:cubicBezTo>
                  <a:cubicBezTo>
                    <a:pt x="45" y="0"/>
                    <a:pt x="48" y="3"/>
                    <a:pt x="48" y="6"/>
                  </a:cubicBezTo>
                  <a:cubicBezTo>
                    <a:pt x="48" y="14"/>
                    <a:pt x="48" y="14"/>
                    <a:pt x="48" y="14"/>
                  </a:cubicBezTo>
                  <a:cubicBezTo>
                    <a:pt x="48" y="18"/>
                    <a:pt x="45" y="20"/>
                    <a:pt x="42" y="20"/>
                  </a:cubicBezTo>
                  <a:cubicBezTo>
                    <a:pt x="41" y="20"/>
                    <a:pt x="41" y="20"/>
                    <a:pt x="41" y="20"/>
                  </a:cubicBezTo>
                  <a:cubicBezTo>
                    <a:pt x="41" y="22"/>
                    <a:pt x="41" y="22"/>
                    <a:pt x="41" y="22"/>
                  </a:cubicBezTo>
                  <a:cubicBezTo>
                    <a:pt x="41" y="26"/>
                    <a:pt x="39" y="28"/>
                    <a:pt x="35" y="29"/>
                  </a:cubicBezTo>
                  <a:cubicBezTo>
                    <a:pt x="34" y="34"/>
                    <a:pt x="30" y="38"/>
                    <a:pt x="24" y="38"/>
                  </a:cubicBezTo>
                  <a:close/>
                  <a:moveTo>
                    <a:pt x="14" y="21"/>
                  </a:moveTo>
                  <a:cubicBezTo>
                    <a:pt x="16" y="21"/>
                    <a:pt x="16" y="21"/>
                    <a:pt x="16" y="21"/>
                  </a:cubicBezTo>
                  <a:cubicBezTo>
                    <a:pt x="18" y="21"/>
                    <a:pt x="20" y="23"/>
                    <a:pt x="20" y="25"/>
                  </a:cubicBezTo>
                  <a:cubicBezTo>
                    <a:pt x="20" y="26"/>
                    <a:pt x="20" y="26"/>
                    <a:pt x="20" y="26"/>
                  </a:cubicBezTo>
                  <a:cubicBezTo>
                    <a:pt x="20" y="28"/>
                    <a:pt x="22" y="30"/>
                    <a:pt x="24" y="30"/>
                  </a:cubicBezTo>
                  <a:cubicBezTo>
                    <a:pt x="27" y="30"/>
                    <a:pt x="28" y="28"/>
                    <a:pt x="28" y="26"/>
                  </a:cubicBezTo>
                  <a:cubicBezTo>
                    <a:pt x="28" y="25"/>
                    <a:pt x="28" y="25"/>
                    <a:pt x="28" y="25"/>
                  </a:cubicBezTo>
                  <a:cubicBezTo>
                    <a:pt x="28" y="23"/>
                    <a:pt x="30" y="21"/>
                    <a:pt x="32" y="21"/>
                  </a:cubicBezTo>
                  <a:cubicBezTo>
                    <a:pt x="34" y="21"/>
                    <a:pt x="34" y="21"/>
                    <a:pt x="34" y="21"/>
                  </a:cubicBezTo>
                  <a:cubicBezTo>
                    <a:pt x="34" y="20"/>
                    <a:pt x="34" y="20"/>
                    <a:pt x="34" y="20"/>
                  </a:cubicBezTo>
                  <a:cubicBezTo>
                    <a:pt x="33" y="20"/>
                    <a:pt x="31" y="18"/>
                    <a:pt x="31" y="17"/>
                  </a:cubicBezTo>
                  <a:cubicBezTo>
                    <a:pt x="31" y="15"/>
                    <a:pt x="33" y="13"/>
                    <a:pt x="35" y="13"/>
                  </a:cubicBezTo>
                  <a:cubicBezTo>
                    <a:pt x="41" y="13"/>
                    <a:pt x="41" y="13"/>
                    <a:pt x="41" y="13"/>
                  </a:cubicBezTo>
                  <a:cubicBezTo>
                    <a:pt x="41" y="7"/>
                    <a:pt x="41" y="7"/>
                    <a:pt x="41" y="7"/>
                  </a:cubicBezTo>
                  <a:cubicBezTo>
                    <a:pt x="8" y="7"/>
                    <a:pt x="8" y="7"/>
                    <a:pt x="8" y="7"/>
                  </a:cubicBezTo>
                  <a:cubicBezTo>
                    <a:pt x="8" y="13"/>
                    <a:pt x="8" y="13"/>
                    <a:pt x="8" y="13"/>
                  </a:cubicBezTo>
                  <a:cubicBezTo>
                    <a:pt x="13" y="13"/>
                    <a:pt x="13" y="13"/>
                    <a:pt x="13" y="13"/>
                  </a:cubicBezTo>
                  <a:cubicBezTo>
                    <a:pt x="15" y="13"/>
                    <a:pt x="17" y="15"/>
                    <a:pt x="17" y="17"/>
                  </a:cubicBezTo>
                  <a:cubicBezTo>
                    <a:pt x="17" y="18"/>
                    <a:pt x="16" y="20"/>
                    <a:pt x="14" y="20"/>
                  </a:cubicBezTo>
                  <a:lnTo>
                    <a:pt x="1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5">
                    <a:lumMod val="75000"/>
                  </a:schemeClr>
                </a:solidFill>
              </a:endParaRPr>
            </a:p>
          </p:txBody>
        </p:sp>
        <p:sp>
          <p:nvSpPr>
            <p:cNvPr id="14" name="Freeform 174"/>
            <p:cNvSpPr/>
            <p:nvPr/>
          </p:nvSpPr>
          <p:spPr bwMode="auto">
            <a:xfrm>
              <a:off x="6953251" y="5622925"/>
              <a:ext cx="26988" cy="90487"/>
            </a:xfrm>
            <a:custGeom>
              <a:avLst/>
              <a:gdLst>
                <a:gd name="T0" fmla="*/ 3 w 7"/>
                <a:gd name="T1" fmla="*/ 24 h 24"/>
                <a:gd name="T2" fmla="*/ 0 w 7"/>
                <a:gd name="T3" fmla="*/ 21 h 24"/>
                <a:gd name="T4" fmla="*/ 0 w 7"/>
                <a:gd name="T5" fmla="*/ 4 h 24"/>
                <a:gd name="T6" fmla="*/ 3 w 7"/>
                <a:gd name="T7" fmla="*/ 0 h 24"/>
                <a:gd name="T8" fmla="*/ 7 w 7"/>
                <a:gd name="T9" fmla="*/ 4 h 24"/>
                <a:gd name="T10" fmla="*/ 7 w 7"/>
                <a:gd name="T11" fmla="*/ 21 h 24"/>
                <a:gd name="T12" fmla="*/ 3 w 7"/>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7" h="24">
                  <a:moveTo>
                    <a:pt x="3" y="24"/>
                  </a:moveTo>
                  <a:cubicBezTo>
                    <a:pt x="1" y="24"/>
                    <a:pt x="0" y="23"/>
                    <a:pt x="0" y="21"/>
                  </a:cubicBezTo>
                  <a:cubicBezTo>
                    <a:pt x="0" y="4"/>
                    <a:pt x="0" y="4"/>
                    <a:pt x="0" y="4"/>
                  </a:cubicBezTo>
                  <a:cubicBezTo>
                    <a:pt x="0" y="2"/>
                    <a:pt x="1" y="0"/>
                    <a:pt x="3" y="0"/>
                  </a:cubicBezTo>
                  <a:cubicBezTo>
                    <a:pt x="5" y="0"/>
                    <a:pt x="7" y="2"/>
                    <a:pt x="7" y="4"/>
                  </a:cubicBezTo>
                  <a:cubicBezTo>
                    <a:pt x="7" y="21"/>
                    <a:pt x="7" y="21"/>
                    <a:pt x="7" y="21"/>
                  </a:cubicBezTo>
                  <a:cubicBezTo>
                    <a:pt x="7" y="23"/>
                    <a:pt x="5" y="24"/>
                    <a:pt x="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5">
                    <a:lumMod val="75000"/>
                  </a:schemeClr>
                </a:solidFill>
              </a:endParaRPr>
            </a:p>
          </p:txBody>
        </p:sp>
        <p:sp>
          <p:nvSpPr>
            <p:cNvPr id="15" name="Freeform 175"/>
            <p:cNvSpPr>
              <a:spLocks noEditPoints="1"/>
            </p:cNvSpPr>
            <p:nvPr/>
          </p:nvSpPr>
          <p:spPr bwMode="auto">
            <a:xfrm>
              <a:off x="6927851" y="5573713"/>
              <a:ext cx="74613" cy="74612"/>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7 h 20"/>
                <a:gd name="T12" fmla="*/ 7 w 20"/>
                <a:gd name="T13" fmla="*/ 10 h 20"/>
                <a:gd name="T14" fmla="*/ 10 w 20"/>
                <a:gd name="T15" fmla="*/ 13 h 20"/>
                <a:gd name="T16" fmla="*/ 13 w 20"/>
                <a:gd name="T17" fmla="*/ 10 h 20"/>
                <a:gd name="T18" fmla="*/ 10 w 20"/>
                <a:gd name="T1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4" y="20"/>
                    <a:pt x="0" y="16"/>
                    <a:pt x="0" y="10"/>
                  </a:cubicBezTo>
                  <a:cubicBezTo>
                    <a:pt x="0" y="4"/>
                    <a:pt x="4" y="0"/>
                    <a:pt x="10" y="0"/>
                  </a:cubicBezTo>
                  <a:cubicBezTo>
                    <a:pt x="16" y="0"/>
                    <a:pt x="20" y="4"/>
                    <a:pt x="20" y="10"/>
                  </a:cubicBezTo>
                  <a:cubicBezTo>
                    <a:pt x="20" y="16"/>
                    <a:pt x="16" y="20"/>
                    <a:pt x="10" y="20"/>
                  </a:cubicBezTo>
                  <a:close/>
                  <a:moveTo>
                    <a:pt x="10" y="7"/>
                  </a:moveTo>
                  <a:cubicBezTo>
                    <a:pt x="9" y="7"/>
                    <a:pt x="7" y="8"/>
                    <a:pt x="7" y="10"/>
                  </a:cubicBezTo>
                  <a:cubicBezTo>
                    <a:pt x="7" y="12"/>
                    <a:pt x="9" y="13"/>
                    <a:pt x="10" y="13"/>
                  </a:cubicBezTo>
                  <a:cubicBezTo>
                    <a:pt x="12" y="13"/>
                    <a:pt x="13" y="12"/>
                    <a:pt x="13" y="10"/>
                  </a:cubicBezTo>
                  <a:cubicBezTo>
                    <a:pt x="13" y="8"/>
                    <a:pt x="12" y="7"/>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5">
                    <a:lumMod val="75000"/>
                  </a:schemeClr>
                </a:solidFill>
              </a:endParaRPr>
            </a:p>
          </p:txBody>
        </p:sp>
      </p:grpSp>
      <p:pic>
        <p:nvPicPr>
          <p:cNvPr id="2050" name="Picture 2" descr="Tin khoa học: Du hành vũ trụ sẽ làm con người già đi? - MVietQ"/>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0529" y="2579402"/>
            <a:ext cx="4726097" cy="354457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flipH="1">
            <a:off x="310290" y="6208398"/>
            <a:ext cx="10806017" cy="582295"/>
          </a:xfrm>
          <a:prstGeom prst="rect">
            <a:avLst/>
          </a:prstGeom>
          <a:noFill/>
        </p:spPr>
        <p:txBody>
          <a:bodyPr wrap="square" rtlCol="0">
            <a:spAutoFit/>
          </a:bodyPr>
          <a:lstStyle/>
          <a:p>
            <a:pPr algn="ctr">
              <a:lnSpc>
                <a:spcPct val="114000"/>
              </a:lnSpc>
            </a:pPr>
            <a:r>
              <a:rPr lang="en-US" sz="2800" b="1" dirty="0">
                <a:solidFill>
                  <a:srgbClr val="0059B9"/>
                </a:solidFill>
                <a:latin typeface="Times New Roman" panose="02020603050405020304" pitchFamily="18" charset="0"/>
                <a:ea typeface="Hiragino Kaku Gothic StdN W8" panose="020B0800000000000000" pitchFamily="34" charset="-128"/>
                <a:cs typeface="Times New Roman" panose="02020603050405020304" pitchFamily="18" charset="0"/>
              </a:rPr>
              <a:t>Du hành vũ trụ</a:t>
            </a:r>
            <a:endParaRPr lang="en-US" sz="2800" b="1" dirty="0">
              <a:solidFill>
                <a:srgbClr val="0059B9"/>
              </a:solidFill>
              <a:latin typeface="Times New Roman" panose="02020603050405020304" pitchFamily="18" charset="0"/>
              <a:ea typeface="Hiragino Kaku Gothic StdN W8" panose="020B0800000000000000" pitchFamily="34" charset="-128"/>
              <a:cs typeface="Times New Roman" panose="02020603050405020304" pitchFamily="18" charset="0"/>
            </a:endParaRPr>
          </a:p>
        </p:txBody>
      </p:sp>
      <p:pic>
        <p:nvPicPr>
          <p:cNvPr id="2052" name="Picture 4" descr="Tàu thăm dò vũ trụ sắp mang mẫu vật từ tiểu hành tinh về Trái Đất -  VietNam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3299" y="2579402"/>
            <a:ext cx="5907622" cy="354457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flipH="1">
            <a:off x="980234" y="1288407"/>
            <a:ext cx="10638274" cy="953135"/>
          </a:xfrm>
          <a:prstGeom prst="rect">
            <a:avLst/>
          </a:prstGeom>
          <a:noFill/>
        </p:spPr>
        <p:txBody>
          <a:bodyPr wrap="square" rtlCol="0">
            <a:spAutoFit/>
          </a:bodyPr>
          <a:lstStyle/>
          <a:p>
            <a:pPr algn="ctr"/>
            <a:r>
              <a:rPr lang="en-US" sz="2800" dirty="0">
                <a:latin typeface="Times New Roman" panose="02020603050405020304" pitchFamily="18" charset="0"/>
                <a:ea typeface="Hiragino Kaku Gothic StdN W8" panose="020B0800000000000000" pitchFamily="34" charset="-128"/>
                <a:cs typeface="Times New Roman" panose="02020603050405020304" pitchFamily="18" charset="0"/>
              </a:rPr>
              <a:t>Sưu tầm tranh ảnh, tài liệu </a:t>
            </a:r>
            <a:r>
              <a:rPr lang="en-US" sz="2800">
                <a:latin typeface="Times New Roman" panose="02020603050405020304" pitchFamily="18" charset="0"/>
                <a:ea typeface="Hiragino Kaku Gothic StdN W8" panose="020B0800000000000000" pitchFamily="34" charset="-128"/>
                <a:cs typeface="Times New Roman" panose="02020603050405020304" pitchFamily="18" charset="0"/>
              </a:rPr>
              <a:t>về </a:t>
            </a:r>
            <a:r>
              <a:rPr lang="en-US" sz="2800">
                <a:latin typeface="Times New Roman" panose="02020603050405020304" pitchFamily="18" charset="0"/>
                <a:ea typeface="Hiragino Kaku Gothic StdN W8" panose="020B0800000000000000" pitchFamily="34" charset="-128"/>
                <a:cs typeface="Times New Roman" panose="02020603050405020304" pitchFamily="18" charset="0"/>
              </a:rPr>
              <a:t>1 thành tựu khoa học hoặc sự phát triển </a:t>
            </a:r>
            <a:r>
              <a:rPr lang="en-US" sz="2800">
                <a:latin typeface="Times New Roman" panose="02020603050405020304" pitchFamily="18" charset="0"/>
                <a:ea typeface="Hiragino Kaku Gothic StdN W8" panose="020B0800000000000000" pitchFamily="34" charset="-128"/>
                <a:cs typeface="Times New Roman" panose="02020603050405020304" pitchFamily="18" charset="0"/>
              </a:rPr>
              <a:t>nhờ khoa </a:t>
            </a:r>
            <a:r>
              <a:rPr lang="en-US" sz="2800" dirty="0">
                <a:latin typeface="Times New Roman" panose="02020603050405020304" pitchFamily="18" charset="0"/>
                <a:ea typeface="Hiragino Kaku Gothic StdN W8" panose="020B0800000000000000" pitchFamily="34" charset="-128"/>
                <a:cs typeface="Times New Roman" panose="02020603050405020304" pitchFamily="18" charset="0"/>
              </a:rPr>
              <a:t>học công nghệ của các </a:t>
            </a:r>
            <a:r>
              <a:rPr lang="en-US" sz="2800">
                <a:latin typeface="Times New Roman" panose="02020603050405020304" pitchFamily="18" charset="0"/>
                <a:ea typeface="Hiragino Kaku Gothic StdN W8" panose="020B0800000000000000" pitchFamily="34" charset="-128"/>
                <a:cs typeface="Times New Roman" panose="02020603050405020304" pitchFamily="18" charset="0"/>
              </a:rPr>
              <a:t>lĩnh vực mà em quan tâm.</a:t>
            </a:r>
            <a:endParaRPr lang="en-US" sz="2800" dirty="0">
              <a:latin typeface="Times New Roman" panose="02020603050405020304" pitchFamily="18" charset="0"/>
              <a:ea typeface="Hiragino Kaku Gothic StdN W8" panose="020B0800000000000000" pitchFamily="34" charset="-128"/>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5151" y="380662"/>
            <a:ext cx="2907030" cy="706755"/>
          </a:xfrm>
          <a:prstGeom prst="rect">
            <a:avLst/>
          </a:prstGeom>
          <a:noFill/>
        </p:spPr>
        <p:txBody>
          <a:bodyPr wrap="none" rtlCol="0">
            <a:spAutoFit/>
          </a:bodyPr>
          <a:lstStyle/>
          <a:p>
            <a:pPr algn="ctr"/>
            <a:r>
              <a:rPr lang="en-US" sz="4000" b="1" dirty="0">
                <a:solidFill>
                  <a:srgbClr val="0059B9"/>
                </a:solidFill>
                <a:latin typeface="Times New Roman" panose="02020603050405020304" pitchFamily="18" charset="0"/>
                <a:ea typeface="Hiragino Kaku Gothic StdN W8" panose="020B0800000000000000" pitchFamily="34" charset="-128"/>
                <a:cs typeface="Times New Roman" panose="02020603050405020304" pitchFamily="18" charset="0"/>
              </a:rPr>
              <a:t>VẬN DỤNG</a:t>
            </a:r>
            <a:endParaRPr lang="en-US" sz="4000" b="1" dirty="0">
              <a:solidFill>
                <a:srgbClr val="0059B9"/>
              </a:solidFill>
              <a:latin typeface="Times New Roman" panose="02020603050405020304" pitchFamily="18" charset="0"/>
              <a:ea typeface="Hiragino Kaku Gothic StdN W8" panose="020B0800000000000000" pitchFamily="34" charset="-128"/>
              <a:cs typeface="Times New Roman" panose="02020603050405020304" pitchFamily="18" charset="0"/>
            </a:endParaRPr>
          </a:p>
        </p:txBody>
      </p:sp>
      <p:grpSp>
        <p:nvGrpSpPr>
          <p:cNvPr id="3" name="Group 2"/>
          <p:cNvGrpSpPr/>
          <p:nvPr/>
        </p:nvGrpSpPr>
        <p:grpSpPr>
          <a:xfrm>
            <a:off x="365760" y="126310"/>
            <a:ext cx="1435419" cy="1476665"/>
            <a:chOff x="6418264" y="5335588"/>
            <a:chExt cx="828675" cy="852487"/>
          </a:xfrm>
          <a:solidFill>
            <a:srgbClr val="0059B9"/>
          </a:solidFill>
        </p:grpSpPr>
        <p:sp>
          <p:nvSpPr>
            <p:cNvPr id="4" name="Freeform 164"/>
            <p:cNvSpPr>
              <a:spLocks noEditPoints="1"/>
            </p:cNvSpPr>
            <p:nvPr/>
          </p:nvSpPr>
          <p:spPr bwMode="auto">
            <a:xfrm>
              <a:off x="6656389" y="5335588"/>
              <a:ext cx="590550" cy="592137"/>
            </a:xfrm>
            <a:custGeom>
              <a:avLst/>
              <a:gdLst>
                <a:gd name="T0" fmla="*/ 82 w 157"/>
                <a:gd name="T1" fmla="*/ 157 h 157"/>
                <a:gd name="T2" fmla="*/ 29 w 157"/>
                <a:gd name="T3" fmla="*/ 135 h 157"/>
                <a:gd name="T4" fmla="*/ 29 w 157"/>
                <a:gd name="T5" fmla="*/ 29 h 157"/>
                <a:gd name="T6" fmla="*/ 135 w 157"/>
                <a:gd name="T7" fmla="*/ 29 h 157"/>
                <a:gd name="T8" fmla="*/ 157 w 157"/>
                <a:gd name="T9" fmla="*/ 82 h 157"/>
                <a:gd name="T10" fmla="*/ 135 w 157"/>
                <a:gd name="T11" fmla="*/ 135 h 157"/>
                <a:gd name="T12" fmla="*/ 82 w 157"/>
                <a:gd name="T13" fmla="*/ 157 h 157"/>
                <a:gd name="T14" fmla="*/ 82 w 157"/>
                <a:gd name="T15" fmla="*/ 14 h 157"/>
                <a:gd name="T16" fmla="*/ 34 w 157"/>
                <a:gd name="T17" fmla="*/ 34 h 157"/>
                <a:gd name="T18" fmla="*/ 34 w 157"/>
                <a:gd name="T19" fmla="*/ 130 h 157"/>
                <a:gd name="T20" fmla="*/ 130 w 157"/>
                <a:gd name="T21" fmla="*/ 130 h 157"/>
                <a:gd name="T22" fmla="*/ 150 w 157"/>
                <a:gd name="T23" fmla="*/ 82 h 157"/>
                <a:gd name="T24" fmla="*/ 130 w 157"/>
                <a:gd name="T25" fmla="*/ 34 h 157"/>
                <a:gd name="T26" fmla="*/ 82 w 157"/>
                <a:gd name="T27" fmla="*/ 1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57">
                  <a:moveTo>
                    <a:pt x="82" y="157"/>
                  </a:moveTo>
                  <a:cubicBezTo>
                    <a:pt x="63" y="157"/>
                    <a:pt x="44" y="149"/>
                    <a:pt x="29" y="135"/>
                  </a:cubicBezTo>
                  <a:cubicBezTo>
                    <a:pt x="0" y="106"/>
                    <a:pt x="0" y="58"/>
                    <a:pt x="29" y="29"/>
                  </a:cubicBezTo>
                  <a:cubicBezTo>
                    <a:pt x="58" y="0"/>
                    <a:pt x="106" y="0"/>
                    <a:pt x="135" y="29"/>
                  </a:cubicBezTo>
                  <a:cubicBezTo>
                    <a:pt x="149" y="43"/>
                    <a:pt x="157" y="62"/>
                    <a:pt x="157" y="82"/>
                  </a:cubicBezTo>
                  <a:cubicBezTo>
                    <a:pt x="157" y="102"/>
                    <a:pt x="149" y="121"/>
                    <a:pt x="135" y="135"/>
                  </a:cubicBezTo>
                  <a:cubicBezTo>
                    <a:pt x="121" y="149"/>
                    <a:pt x="101" y="157"/>
                    <a:pt x="82" y="157"/>
                  </a:cubicBezTo>
                  <a:close/>
                  <a:moveTo>
                    <a:pt x="82" y="14"/>
                  </a:moveTo>
                  <a:cubicBezTo>
                    <a:pt x="65" y="14"/>
                    <a:pt x="48" y="21"/>
                    <a:pt x="34" y="34"/>
                  </a:cubicBezTo>
                  <a:cubicBezTo>
                    <a:pt x="8" y="60"/>
                    <a:pt x="8" y="103"/>
                    <a:pt x="34" y="130"/>
                  </a:cubicBezTo>
                  <a:cubicBezTo>
                    <a:pt x="61" y="156"/>
                    <a:pt x="104" y="156"/>
                    <a:pt x="130" y="130"/>
                  </a:cubicBezTo>
                  <a:cubicBezTo>
                    <a:pt x="143" y="117"/>
                    <a:pt x="150" y="100"/>
                    <a:pt x="150" y="82"/>
                  </a:cubicBezTo>
                  <a:cubicBezTo>
                    <a:pt x="150" y="64"/>
                    <a:pt x="143" y="47"/>
                    <a:pt x="130" y="34"/>
                  </a:cubicBezTo>
                  <a:cubicBezTo>
                    <a:pt x="117" y="21"/>
                    <a:pt x="99" y="14"/>
                    <a:pt x="8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5">
                    <a:lumMod val="75000"/>
                  </a:schemeClr>
                </a:solidFill>
              </a:endParaRPr>
            </a:p>
          </p:txBody>
        </p:sp>
        <p:sp>
          <p:nvSpPr>
            <p:cNvPr id="5" name="Freeform 165"/>
            <p:cNvSpPr/>
            <p:nvPr/>
          </p:nvSpPr>
          <p:spPr bwMode="auto">
            <a:xfrm>
              <a:off x="7123114" y="5497513"/>
              <a:ext cx="41275" cy="49212"/>
            </a:xfrm>
            <a:custGeom>
              <a:avLst/>
              <a:gdLst>
                <a:gd name="T0" fmla="*/ 7 w 11"/>
                <a:gd name="T1" fmla="*/ 13 h 13"/>
                <a:gd name="T2" fmla="*/ 4 w 11"/>
                <a:gd name="T3" fmla="*/ 11 h 13"/>
                <a:gd name="T4" fmla="*/ 1 w 11"/>
                <a:gd name="T5" fmla="*/ 6 h 13"/>
                <a:gd name="T6" fmla="*/ 2 w 11"/>
                <a:gd name="T7" fmla="*/ 1 h 13"/>
                <a:gd name="T8" fmla="*/ 7 w 11"/>
                <a:gd name="T9" fmla="*/ 2 h 13"/>
                <a:gd name="T10" fmla="*/ 10 w 11"/>
                <a:gd name="T11" fmla="*/ 7 h 13"/>
                <a:gd name="T12" fmla="*/ 9 w 11"/>
                <a:gd name="T13" fmla="*/ 12 h 13"/>
                <a:gd name="T14" fmla="*/ 7 w 11"/>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3">
                  <a:moveTo>
                    <a:pt x="7" y="13"/>
                  </a:moveTo>
                  <a:cubicBezTo>
                    <a:pt x="6" y="13"/>
                    <a:pt x="5" y="12"/>
                    <a:pt x="4" y="11"/>
                  </a:cubicBezTo>
                  <a:cubicBezTo>
                    <a:pt x="3" y="9"/>
                    <a:pt x="2" y="8"/>
                    <a:pt x="1" y="6"/>
                  </a:cubicBezTo>
                  <a:cubicBezTo>
                    <a:pt x="0" y="5"/>
                    <a:pt x="0" y="2"/>
                    <a:pt x="2" y="1"/>
                  </a:cubicBezTo>
                  <a:cubicBezTo>
                    <a:pt x="3" y="0"/>
                    <a:pt x="6" y="0"/>
                    <a:pt x="7" y="2"/>
                  </a:cubicBezTo>
                  <a:cubicBezTo>
                    <a:pt x="8" y="3"/>
                    <a:pt x="9" y="5"/>
                    <a:pt x="10" y="7"/>
                  </a:cubicBezTo>
                  <a:cubicBezTo>
                    <a:pt x="11" y="9"/>
                    <a:pt x="11" y="11"/>
                    <a:pt x="9" y="12"/>
                  </a:cubicBezTo>
                  <a:cubicBezTo>
                    <a:pt x="9" y="12"/>
                    <a:pt x="8" y="13"/>
                    <a:pt x="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5">
                    <a:lumMod val="75000"/>
                  </a:schemeClr>
                </a:solidFill>
              </a:endParaRPr>
            </a:p>
          </p:txBody>
        </p:sp>
        <p:sp>
          <p:nvSpPr>
            <p:cNvPr id="6" name="Freeform 166"/>
            <p:cNvSpPr/>
            <p:nvPr/>
          </p:nvSpPr>
          <p:spPr bwMode="auto">
            <a:xfrm>
              <a:off x="7040564" y="5429250"/>
              <a:ext cx="60325" cy="49212"/>
            </a:xfrm>
            <a:custGeom>
              <a:avLst/>
              <a:gdLst>
                <a:gd name="T0" fmla="*/ 12 w 16"/>
                <a:gd name="T1" fmla="*/ 13 h 13"/>
                <a:gd name="T2" fmla="*/ 10 w 16"/>
                <a:gd name="T3" fmla="*/ 12 h 13"/>
                <a:gd name="T4" fmla="*/ 3 w 16"/>
                <a:gd name="T5" fmla="*/ 8 h 13"/>
                <a:gd name="T6" fmla="*/ 1 w 16"/>
                <a:gd name="T7" fmla="*/ 3 h 13"/>
                <a:gd name="T8" fmla="*/ 6 w 16"/>
                <a:gd name="T9" fmla="*/ 1 h 13"/>
                <a:gd name="T10" fmla="*/ 14 w 16"/>
                <a:gd name="T11" fmla="*/ 6 h 13"/>
                <a:gd name="T12" fmla="*/ 15 w 16"/>
                <a:gd name="T13" fmla="*/ 11 h 13"/>
                <a:gd name="T14" fmla="*/ 12 w 16"/>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2" y="13"/>
                  </a:moveTo>
                  <a:cubicBezTo>
                    <a:pt x="12" y="13"/>
                    <a:pt x="11" y="13"/>
                    <a:pt x="10" y="12"/>
                  </a:cubicBezTo>
                  <a:cubicBezTo>
                    <a:pt x="8" y="11"/>
                    <a:pt x="5" y="9"/>
                    <a:pt x="3" y="8"/>
                  </a:cubicBezTo>
                  <a:cubicBezTo>
                    <a:pt x="1" y="7"/>
                    <a:pt x="0" y="5"/>
                    <a:pt x="1" y="3"/>
                  </a:cubicBezTo>
                  <a:cubicBezTo>
                    <a:pt x="2" y="1"/>
                    <a:pt x="4" y="0"/>
                    <a:pt x="6" y="1"/>
                  </a:cubicBezTo>
                  <a:cubicBezTo>
                    <a:pt x="9" y="3"/>
                    <a:pt x="12" y="4"/>
                    <a:pt x="14" y="6"/>
                  </a:cubicBezTo>
                  <a:cubicBezTo>
                    <a:pt x="16" y="7"/>
                    <a:pt x="16" y="10"/>
                    <a:pt x="15" y="11"/>
                  </a:cubicBezTo>
                  <a:cubicBezTo>
                    <a:pt x="15" y="12"/>
                    <a:pt x="13" y="13"/>
                    <a:pt x="1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5">
                    <a:lumMod val="75000"/>
                  </a:schemeClr>
                </a:solidFill>
              </a:endParaRPr>
            </a:p>
          </p:txBody>
        </p:sp>
        <p:sp>
          <p:nvSpPr>
            <p:cNvPr id="7" name="Freeform 167"/>
            <p:cNvSpPr/>
            <p:nvPr/>
          </p:nvSpPr>
          <p:spPr bwMode="auto">
            <a:xfrm>
              <a:off x="6953251" y="5414963"/>
              <a:ext cx="49213" cy="26987"/>
            </a:xfrm>
            <a:custGeom>
              <a:avLst/>
              <a:gdLst>
                <a:gd name="T0" fmla="*/ 9 w 13"/>
                <a:gd name="T1" fmla="*/ 7 h 7"/>
                <a:gd name="T2" fmla="*/ 9 w 13"/>
                <a:gd name="T3" fmla="*/ 7 h 7"/>
                <a:gd name="T4" fmla="*/ 3 w 13"/>
                <a:gd name="T5" fmla="*/ 7 h 7"/>
                <a:gd name="T6" fmla="*/ 0 w 13"/>
                <a:gd name="T7" fmla="*/ 3 h 7"/>
                <a:gd name="T8" fmla="*/ 3 w 13"/>
                <a:gd name="T9" fmla="*/ 0 h 7"/>
                <a:gd name="T10" fmla="*/ 9 w 13"/>
                <a:gd name="T11" fmla="*/ 0 h 7"/>
                <a:gd name="T12" fmla="*/ 13 w 13"/>
                <a:gd name="T13" fmla="*/ 4 h 7"/>
                <a:gd name="T14" fmla="*/ 9 w 13"/>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9" y="7"/>
                  </a:moveTo>
                  <a:cubicBezTo>
                    <a:pt x="9" y="7"/>
                    <a:pt x="9" y="7"/>
                    <a:pt x="9" y="7"/>
                  </a:cubicBezTo>
                  <a:cubicBezTo>
                    <a:pt x="7" y="7"/>
                    <a:pt x="5" y="7"/>
                    <a:pt x="3" y="7"/>
                  </a:cubicBezTo>
                  <a:cubicBezTo>
                    <a:pt x="1" y="7"/>
                    <a:pt x="0" y="5"/>
                    <a:pt x="0" y="3"/>
                  </a:cubicBezTo>
                  <a:cubicBezTo>
                    <a:pt x="0" y="1"/>
                    <a:pt x="1" y="0"/>
                    <a:pt x="3" y="0"/>
                  </a:cubicBezTo>
                  <a:cubicBezTo>
                    <a:pt x="5" y="0"/>
                    <a:pt x="7" y="0"/>
                    <a:pt x="9" y="0"/>
                  </a:cubicBezTo>
                  <a:cubicBezTo>
                    <a:pt x="11" y="0"/>
                    <a:pt x="13" y="2"/>
                    <a:pt x="13" y="4"/>
                  </a:cubicBezTo>
                  <a:cubicBezTo>
                    <a:pt x="12" y="6"/>
                    <a:pt x="11" y="7"/>
                    <a:pt x="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5">
                    <a:lumMod val="75000"/>
                  </a:schemeClr>
                </a:solidFill>
              </a:endParaRPr>
            </a:p>
          </p:txBody>
        </p:sp>
        <p:sp>
          <p:nvSpPr>
            <p:cNvPr id="8" name="Freeform 168"/>
            <p:cNvSpPr/>
            <p:nvPr/>
          </p:nvSpPr>
          <p:spPr bwMode="auto">
            <a:xfrm>
              <a:off x="6735764" y="5414963"/>
              <a:ext cx="481013" cy="460375"/>
            </a:xfrm>
            <a:custGeom>
              <a:avLst/>
              <a:gdLst>
                <a:gd name="T0" fmla="*/ 61 w 128"/>
                <a:gd name="T1" fmla="*/ 122 h 122"/>
                <a:gd name="T2" fmla="*/ 18 w 128"/>
                <a:gd name="T3" fmla="*/ 104 h 122"/>
                <a:gd name="T4" fmla="*/ 0 w 128"/>
                <a:gd name="T5" fmla="*/ 61 h 122"/>
                <a:gd name="T6" fmla="*/ 18 w 128"/>
                <a:gd name="T7" fmla="*/ 18 h 122"/>
                <a:gd name="T8" fmla="*/ 61 w 128"/>
                <a:gd name="T9" fmla="*/ 0 h 122"/>
                <a:gd name="T10" fmla="*/ 65 w 128"/>
                <a:gd name="T11" fmla="*/ 3 h 122"/>
                <a:gd name="T12" fmla="*/ 61 w 128"/>
                <a:gd name="T13" fmla="*/ 7 h 122"/>
                <a:gd name="T14" fmla="*/ 23 w 128"/>
                <a:gd name="T15" fmla="*/ 23 h 122"/>
                <a:gd name="T16" fmla="*/ 7 w 128"/>
                <a:gd name="T17" fmla="*/ 61 h 122"/>
                <a:gd name="T18" fmla="*/ 23 w 128"/>
                <a:gd name="T19" fmla="*/ 99 h 122"/>
                <a:gd name="T20" fmla="*/ 99 w 128"/>
                <a:gd name="T21" fmla="*/ 99 h 122"/>
                <a:gd name="T22" fmla="*/ 107 w 128"/>
                <a:gd name="T23" fmla="*/ 33 h 122"/>
                <a:gd name="T24" fmla="*/ 108 w 128"/>
                <a:gd name="T25" fmla="*/ 28 h 122"/>
                <a:gd name="T26" fmla="*/ 113 w 128"/>
                <a:gd name="T27" fmla="*/ 29 h 122"/>
                <a:gd name="T28" fmla="*/ 104 w 128"/>
                <a:gd name="T29" fmla="*/ 104 h 122"/>
                <a:gd name="T30" fmla="*/ 61 w 128"/>
                <a:gd name="T3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122">
                  <a:moveTo>
                    <a:pt x="61" y="122"/>
                  </a:moveTo>
                  <a:cubicBezTo>
                    <a:pt x="45" y="122"/>
                    <a:pt x="30" y="116"/>
                    <a:pt x="18" y="104"/>
                  </a:cubicBezTo>
                  <a:cubicBezTo>
                    <a:pt x="6" y="93"/>
                    <a:pt x="0" y="77"/>
                    <a:pt x="0" y="61"/>
                  </a:cubicBezTo>
                  <a:cubicBezTo>
                    <a:pt x="0" y="45"/>
                    <a:pt x="6" y="29"/>
                    <a:pt x="18" y="18"/>
                  </a:cubicBezTo>
                  <a:cubicBezTo>
                    <a:pt x="29" y="6"/>
                    <a:pt x="45" y="0"/>
                    <a:pt x="61" y="0"/>
                  </a:cubicBezTo>
                  <a:cubicBezTo>
                    <a:pt x="63" y="0"/>
                    <a:pt x="65" y="1"/>
                    <a:pt x="65" y="3"/>
                  </a:cubicBezTo>
                  <a:cubicBezTo>
                    <a:pt x="65" y="5"/>
                    <a:pt x="63" y="7"/>
                    <a:pt x="61" y="7"/>
                  </a:cubicBezTo>
                  <a:cubicBezTo>
                    <a:pt x="47" y="7"/>
                    <a:pt x="33" y="13"/>
                    <a:pt x="23" y="23"/>
                  </a:cubicBezTo>
                  <a:cubicBezTo>
                    <a:pt x="13" y="33"/>
                    <a:pt x="7" y="46"/>
                    <a:pt x="7" y="61"/>
                  </a:cubicBezTo>
                  <a:cubicBezTo>
                    <a:pt x="7" y="75"/>
                    <a:pt x="13" y="89"/>
                    <a:pt x="23" y="99"/>
                  </a:cubicBezTo>
                  <a:cubicBezTo>
                    <a:pt x="44" y="120"/>
                    <a:pt x="78" y="120"/>
                    <a:pt x="99" y="99"/>
                  </a:cubicBezTo>
                  <a:cubicBezTo>
                    <a:pt x="117" y="81"/>
                    <a:pt x="120" y="54"/>
                    <a:pt x="107" y="33"/>
                  </a:cubicBezTo>
                  <a:cubicBezTo>
                    <a:pt x="106" y="31"/>
                    <a:pt x="107" y="29"/>
                    <a:pt x="108" y="28"/>
                  </a:cubicBezTo>
                  <a:cubicBezTo>
                    <a:pt x="110" y="27"/>
                    <a:pt x="112" y="27"/>
                    <a:pt x="113" y="29"/>
                  </a:cubicBezTo>
                  <a:cubicBezTo>
                    <a:pt x="128" y="53"/>
                    <a:pt x="124" y="84"/>
                    <a:pt x="104" y="104"/>
                  </a:cubicBezTo>
                  <a:cubicBezTo>
                    <a:pt x="92" y="116"/>
                    <a:pt x="77" y="122"/>
                    <a:pt x="61"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5">
                    <a:lumMod val="75000"/>
                  </a:schemeClr>
                </a:solidFill>
              </a:endParaRPr>
            </a:p>
          </p:txBody>
        </p:sp>
        <p:sp>
          <p:nvSpPr>
            <p:cNvPr id="9" name="Freeform 169"/>
            <p:cNvSpPr/>
            <p:nvPr/>
          </p:nvSpPr>
          <p:spPr bwMode="auto">
            <a:xfrm>
              <a:off x="6478589" y="5837238"/>
              <a:ext cx="293688" cy="290512"/>
            </a:xfrm>
            <a:custGeom>
              <a:avLst/>
              <a:gdLst>
                <a:gd name="T0" fmla="*/ 21 w 78"/>
                <a:gd name="T1" fmla="*/ 77 h 77"/>
                <a:gd name="T2" fmla="*/ 18 w 78"/>
                <a:gd name="T3" fmla="*/ 76 h 77"/>
                <a:gd name="T4" fmla="*/ 2 w 78"/>
                <a:gd name="T5" fmla="*/ 60 h 77"/>
                <a:gd name="T6" fmla="*/ 2 w 78"/>
                <a:gd name="T7" fmla="*/ 55 h 77"/>
                <a:gd name="T8" fmla="*/ 13 w 78"/>
                <a:gd name="T9" fmla="*/ 43 h 77"/>
                <a:gd name="T10" fmla="*/ 18 w 78"/>
                <a:gd name="T11" fmla="*/ 43 h 77"/>
                <a:gd name="T12" fmla="*/ 18 w 78"/>
                <a:gd name="T13" fmla="*/ 49 h 77"/>
                <a:gd name="T14" fmla="*/ 9 w 78"/>
                <a:gd name="T15" fmla="*/ 58 h 77"/>
                <a:gd name="T16" fmla="*/ 21 w 78"/>
                <a:gd name="T17" fmla="*/ 69 h 77"/>
                <a:gd name="T18" fmla="*/ 69 w 78"/>
                <a:gd name="T19" fmla="*/ 20 h 77"/>
                <a:gd name="T20" fmla="*/ 58 w 78"/>
                <a:gd name="T21" fmla="*/ 9 h 77"/>
                <a:gd name="T22" fmla="*/ 28 w 78"/>
                <a:gd name="T23" fmla="*/ 39 h 77"/>
                <a:gd name="T24" fmla="*/ 23 w 78"/>
                <a:gd name="T25" fmla="*/ 39 h 77"/>
                <a:gd name="T26" fmla="*/ 23 w 78"/>
                <a:gd name="T27" fmla="*/ 34 h 77"/>
                <a:gd name="T28" fmla="*/ 55 w 78"/>
                <a:gd name="T29" fmla="*/ 2 h 77"/>
                <a:gd name="T30" fmla="*/ 60 w 78"/>
                <a:gd name="T31" fmla="*/ 2 h 77"/>
                <a:gd name="T32" fmla="*/ 76 w 78"/>
                <a:gd name="T33" fmla="*/ 18 h 77"/>
                <a:gd name="T34" fmla="*/ 78 w 78"/>
                <a:gd name="T35" fmla="*/ 20 h 77"/>
                <a:gd name="T36" fmla="*/ 76 w 78"/>
                <a:gd name="T37" fmla="*/ 23 h 77"/>
                <a:gd name="T38" fmla="*/ 23 w 78"/>
                <a:gd name="T39" fmla="*/ 76 h 77"/>
                <a:gd name="T40" fmla="*/ 21 w 78"/>
                <a:gd name="T4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77">
                  <a:moveTo>
                    <a:pt x="21" y="77"/>
                  </a:moveTo>
                  <a:cubicBezTo>
                    <a:pt x="20" y="77"/>
                    <a:pt x="19" y="77"/>
                    <a:pt x="18" y="76"/>
                  </a:cubicBezTo>
                  <a:cubicBezTo>
                    <a:pt x="2" y="60"/>
                    <a:pt x="2" y="60"/>
                    <a:pt x="2" y="60"/>
                  </a:cubicBezTo>
                  <a:cubicBezTo>
                    <a:pt x="0" y="59"/>
                    <a:pt x="0" y="56"/>
                    <a:pt x="2" y="55"/>
                  </a:cubicBezTo>
                  <a:cubicBezTo>
                    <a:pt x="13" y="43"/>
                    <a:pt x="13" y="43"/>
                    <a:pt x="13" y="43"/>
                  </a:cubicBezTo>
                  <a:cubicBezTo>
                    <a:pt x="15" y="42"/>
                    <a:pt x="17" y="42"/>
                    <a:pt x="18" y="43"/>
                  </a:cubicBezTo>
                  <a:cubicBezTo>
                    <a:pt x="20" y="45"/>
                    <a:pt x="20" y="47"/>
                    <a:pt x="18" y="49"/>
                  </a:cubicBezTo>
                  <a:cubicBezTo>
                    <a:pt x="9" y="58"/>
                    <a:pt x="9" y="58"/>
                    <a:pt x="9" y="58"/>
                  </a:cubicBezTo>
                  <a:cubicBezTo>
                    <a:pt x="21" y="69"/>
                    <a:pt x="21" y="69"/>
                    <a:pt x="21" y="69"/>
                  </a:cubicBezTo>
                  <a:cubicBezTo>
                    <a:pt x="69" y="20"/>
                    <a:pt x="69" y="20"/>
                    <a:pt x="69" y="20"/>
                  </a:cubicBezTo>
                  <a:cubicBezTo>
                    <a:pt x="58" y="9"/>
                    <a:pt x="58" y="9"/>
                    <a:pt x="58" y="9"/>
                  </a:cubicBezTo>
                  <a:cubicBezTo>
                    <a:pt x="28" y="39"/>
                    <a:pt x="28" y="39"/>
                    <a:pt x="28" y="39"/>
                  </a:cubicBezTo>
                  <a:cubicBezTo>
                    <a:pt x="27" y="40"/>
                    <a:pt x="25" y="40"/>
                    <a:pt x="23" y="39"/>
                  </a:cubicBezTo>
                  <a:cubicBezTo>
                    <a:pt x="22" y="37"/>
                    <a:pt x="22" y="35"/>
                    <a:pt x="23" y="34"/>
                  </a:cubicBezTo>
                  <a:cubicBezTo>
                    <a:pt x="55" y="2"/>
                    <a:pt x="55" y="2"/>
                    <a:pt x="55" y="2"/>
                  </a:cubicBezTo>
                  <a:cubicBezTo>
                    <a:pt x="56" y="0"/>
                    <a:pt x="59" y="0"/>
                    <a:pt x="60" y="2"/>
                  </a:cubicBezTo>
                  <a:cubicBezTo>
                    <a:pt x="76" y="18"/>
                    <a:pt x="76" y="18"/>
                    <a:pt x="76" y="18"/>
                  </a:cubicBezTo>
                  <a:cubicBezTo>
                    <a:pt x="77" y="19"/>
                    <a:pt x="78" y="19"/>
                    <a:pt x="78" y="20"/>
                  </a:cubicBezTo>
                  <a:cubicBezTo>
                    <a:pt x="78" y="21"/>
                    <a:pt x="77" y="22"/>
                    <a:pt x="76" y="23"/>
                  </a:cubicBezTo>
                  <a:cubicBezTo>
                    <a:pt x="23" y="76"/>
                    <a:pt x="23" y="76"/>
                    <a:pt x="23" y="76"/>
                  </a:cubicBezTo>
                  <a:cubicBezTo>
                    <a:pt x="22" y="77"/>
                    <a:pt x="21" y="77"/>
                    <a:pt x="21"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5">
                    <a:lumMod val="75000"/>
                  </a:schemeClr>
                </a:solidFill>
              </a:endParaRPr>
            </a:p>
          </p:txBody>
        </p:sp>
        <p:sp>
          <p:nvSpPr>
            <p:cNvPr id="10" name="Freeform 170"/>
            <p:cNvSpPr>
              <a:spLocks noEditPoints="1"/>
            </p:cNvSpPr>
            <p:nvPr/>
          </p:nvSpPr>
          <p:spPr bwMode="auto">
            <a:xfrm>
              <a:off x="6418264" y="6026150"/>
              <a:ext cx="166688" cy="161925"/>
            </a:xfrm>
            <a:custGeom>
              <a:avLst/>
              <a:gdLst>
                <a:gd name="T0" fmla="*/ 30 w 44"/>
                <a:gd name="T1" fmla="*/ 43 h 43"/>
                <a:gd name="T2" fmla="*/ 24 w 44"/>
                <a:gd name="T3" fmla="*/ 40 h 43"/>
                <a:gd name="T4" fmla="*/ 4 w 44"/>
                <a:gd name="T5" fmla="*/ 20 h 43"/>
                <a:gd name="T6" fmla="*/ 4 w 44"/>
                <a:gd name="T7" fmla="*/ 8 h 43"/>
                <a:gd name="T8" fmla="*/ 8 w 44"/>
                <a:gd name="T9" fmla="*/ 3 h 43"/>
                <a:gd name="T10" fmla="*/ 21 w 44"/>
                <a:gd name="T11" fmla="*/ 3 h 43"/>
                <a:gd name="T12" fmla="*/ 41 w 44"/>
                <a:gd name="T13" fmla="*/ 23 h 43"/>
                <a:gd name="T14" fmla="*/ 44 w 44"/>
                <a:gd name="T15" fmla="*/ 29 h 43"/>
                <a:gd name="T16" fmla="*/ 41 w 44"/>
                <a:gd name="T17" fmla="*/ 36 h 43"/>
                <a:gd name="T18" fmla="*/ 36 w 44"/>
                <a:gd name="T19" fmla="*/ 40 h 43"/>
                <a:gd name="T20" fmla="*/ 30 w 44"/>
                <a:gd name="T21" fmla="*/ 43 h 43"/>
                <a:gd name="T22" fmla="*/ 15 w 44"/>
                <a:gd name="T23" fmla="*/ 8 h 43"/>
                <a:gd name="T24" fmla="*/ 13 w 44"/>
                <a:gd name="T25" fmla="*/ 8 h 43"/>
                <a:gd name="T26" fmla="*/ 9 w 44"/>
                <a:gd name="T27" fmla="*/ 13 h 43"/>
                <a:gd name="T28" fmla="*/ 9 w 44"/>
                <a:gd name="T29" fmla="*/ 15 h 43"/>
                <a:gd name="T30" fmla="*/ 29 w 44"/>
                <a:gd name="T31" fmla="*/ 35 h 43"/>
                <a:gd name="T32" fmla="*/ 30 w 44"/>
                <a:gd name="T33" fmla="*/ 36 h 43"/>
                <a:gd name="T34" fmla="*/ 31 w 44"/>
                <a:gd name="T35" fmla="*/ 35 h 43"/>
                <a:gd name="T36" fmla="*/ 36 w 44"/>
                <a:gd name="T37" fmla="*/ 31 h 43"/>
                <a:gd name="T38" fmla="*/ 36 w 44"/>
                <a:gd name="T39" fmla="*/ 29 h 43"/>
                <a:gd name="T40" fmla="*/ 36 w 44"/>
                <a:gd name="T41" fmla="*/ 28 h 43"/>
                <a:gd name="T42" fmla="*/ 16 w 44"/>
                <a:gd name="T43" fmla="*/ 8 h 43"/>
                <a:gd name="T44" fmla="*/ 15 w 44"/>
                <a:gd name="T45"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43">
                  <a:moveTo>
                    <a:pt x="30" y="43"/>
                  </a:moveTo>
                  <a:cubicBezTo>
                    <a:pt x="28" y="43"/>
                    <a:pt x="25" y="42"/>
                    <a:pt x="24" y="40"/>
                  </a:cubicBezTo>
                  <a:cubicBezTo>
                    <a:pt x="4" y="20"/>
                    <a:pt x="4" y="20"/>
                    <a:pt x="4" y="20"/>
                  </a:cubicBezTo>
                  <a:cubicBezTo>
                    <a:pt x="0" y="17"/>
                    <a:pt x="0" y="11"/>
                    <a:pt x="4" y="8"/>
                  </a:cubicBezTo>
                  <a:cubicBezTo>
                    <a:pt x="8" y="3"/>
                    <a:pt x="8" y="3"/>
                    <a:pt x="8" y="3"/>
                  </a:cubicBezTo>
                  <a:cubicBezTo>
                    <a:pt x="12" y="0"/>
                    <a:pt x="17" y="0"/>
                    <a:pt x="21" y="3"/>
                  </a:cubicBezTo>
                  <a:cubicBezTo>
                    <a:pt x="41" y="23"/>
                    <a:pt x="41" y="23"/>
                    <a:pt x="41" y="23"/>
                  </a:cubicBezTo>
                  <a:cubicBezTo>
                    <a:pt x="43" y="25"/>
                    <a:pt x="44" y="27"/>
                    <a:pt x="44" y="29"/>
                  </a:cubicBezTo>
                  <a:cubicBezTo>
                    <a:pt x="44" y="32"/>
                    <a:pt x="43" y="34"/>
                    <a:pt x="41" y="36"/>
                  </a:cubicBezTo>
                  <a:cubicBezTo>
                    <a:pt x="36" y="40"/>
                    <a:pt x="36" y="40"/>
                    <a:pt x="36" y="40"/>
                  </a:cubicBezTo>
                  <a:cubicBezTo>
                    <a:pt x="35" y="42"/>
                    <a:pt x="32" y="43"/>
                    <a:pt x="30" y="43"/>
                  </a:cubicBezTo>
                  <a:close/>
                  <a:moveTo>
                    <a:pt x="15" y="8"/>
                  </a:moveTo>
                  <a:cubicBezTo>
                    <a:pt x="14" y="8"/>
                    <a:pt x="14" y="8"/>
                    <a:pt x="13" y="8"/>
                  </a:cubicBezTo>
                  <a:cubicBezTo>
                    <a:pt x="9" y="13"/>
                    <a:pt x="9" y="13"/>
                    <a:pt x="9" y="13"/>
                  </a:cubicBezTo>
                  <a:cubicBezTo>
                    <a:pt x="8" y="14"/>
                    <a:pt x="8" y="15"/>
                    <a:pt x="9" y="15"/>
                  </a:cubicBezTo>
                  <a:cubicBezTo>
                    <a:pt x="29" y="35"/>
                    <a:pt x="29" y="35"/>
                    <a:pt x="29" y="35"/>
                  </a:cubicBezTo>
                  <a:cubicBezTo>
                    <a:pt x="29" y="36"/>
                    <a:pt x="30" y="36"/>
                    <a:pt x="30" y="36"/>
                  </a:cubicBezTo>
                  <a:cubicBezTo>
                    <a:pt x="30" y="36"/>
                    <a:pt x="31" y="36"/>
                    <a:pt x="31" y="35"/>
                  </a:cubicBezTo>
                  <a:cubicBezTo>
                    <a:pt x="36" y="31"/>
                    <a:pt x="36" y="31"/>
                    <a:pt x="36" y="31"/>
                  </a:cubicBezTo>
                  <a:cubicBezTo>
                    <a:pt x="36" y="30"/>
                    <a:pt x="36" y="30"/>
                    <a:pt x="36" y="29"/>
                  </a:cubicBezTo>
                  <a:cubicBezTo>
                    <a:pt x="36" y="29"/>
                    <a:pt x="36" y="29"/>
                    <a:pt x="36" y="28"/>
                  </a:cubicBezTo>
                  <a:cubicBezTo>
                    <a:pt x="16" y="8"/>
                    <a:pt x="16" y="8"/>
                    <a:pt x="16" y="8"/>
                  </a:cubicBezTo>
                  <a:cubicBezTo>
                    <a:pt x="16" y="8"/>
                    <a:pt x="15" y="8"/>
                    <a:pt x="1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5">
                    <a:lumMod val="75000"/>
                  </a:schemeClr>
                </a:solidFill>
              </a:endParaRPr>
            </a:p>
          </p:txBody>
        </p:sp>
        <p:sp>
          <p:nvSpPr>
            <p:cNvPr id="11" name="Freeform 171"/>
            <p:cNvSpPr>
              <a:spLocks noEditPoints="1"/>
            </p:cNvSpPr>
            <p:nvPr/>
          </p:nvSpPr>
          <p:spPr bwMode="auto">
            <a:xfrm>
              <a:off x="6659564" y="5749925"/>
              <a:ext cx="200025" cy="196850"/>
            </a:xfrm>
            <a:custGeom>
              <a:avLst/>
              <a:gdLst>
                <a:gd name="T0" fmla="*/ 34 w 53"/>
                <a:gd name="T1" fmla="*/ 52 h 52"/>
                <a:gd name="T2" fmla="*/ 26 w 53"/>
                <a:gd name="T3" fmla="*/ 49 h 52"/>
                <a:gd name="T4" fmla="*/ 4 w 53"/>
                <a:gd name="T5" fmla="*/ 27 h 52"/>
                <a:gd name="T6" fmla="*/ 4 w 53"/>
                <a:gd name="T7" fmla="*/ 12 h 52"/>
                <a:gd name="T8" fmla="*/ 15 w 53"/>
                <a:gd name="T9" fmla="*/ 1 h 52"/>
                <a:gd name="T10" fmla="*/ 18 w 53"/>
                <a:gd name="T11" fmla="*/ 0 h 52"/>
                <a:gd name="T12" fmla="*/ 21 w 53"/>
                <a:gd name="T13" fmla="*/ 2 h 52"/>
                <a:gd name="T14" fmla="*/ 33 w 53"/>
                <a:gd name="T15" fmla="*/ 20 h 52"/>
                <a:gd name="T16" fmla="*/ 51 w 53"/>
                <a:gd name="T17" fmla="*/ 32 h 52"/>
                <a:gd name="T18" fmla="*/ 53 w 53"/>
                <a:gd name="T19" fmla="*/ 35 h 52"/>
                <a:gd name="T20" fmla="*/ 52 w 53"/>
                <a:gd name="T21" fmla="*/ 38 h 52"/>
                <a:gd name="T22" fmla="*/ 41 w 53"/>
                <a:gd name="T23" fmla="*/ 49 h 52"/>
                <a:gd name="T24" fmla="*/ 34 w 53"/>
                <a:gd name="T25" fmla="*/ 52 h 52"/>
                <a:gd name="T26" fmla="*/ 17 w 53"/>
                <a:gd name="T27" fmla="*/ 10 h 52"/>
                <a:gd name="T28" fmla="*/ 9 w 53"/>
                <a:gd name="T29" fmla="*/ 17 h 52"/>
                <a:gd name="T30" fmla="*/ 9 w 53"/>
                <a:gd name="T31" fmla="*/ 22 h 52"/>
                <a:gd name="T32" fmla="*/ 31 w 53"/>
                <a:gd name="T33" fmla="*/ 44 h 52"/>
                <a:gd name="T34" fmla="*/ 36 w 53"/>
                <a:gd name="T35" fmla="*/ 44 h 52"/>
                <a:gd name="T36" fmla="*/ 43 w 53"/>
                <a:gd name="T37" fmla="*/ 36 h 52"/>
                <a:gd name="T38" fmla="*/ 28 w 53"/>
                <a:gd name="T39" fmla="*/ 25 h 52"/>
                <a:gd name="T40" fmla="*/ 17 w 53"/>
                <a:gd name="T41"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52">
                  <a:moveTo>
                    <a:pt x="34" y="52"/>
                  </a:moveTo>
                  <a:cubicBezTo>
                    <a:pt x="31" y="52"/>
                    <a:pt x="28" y="51"/>
                    <a:pt x="26" y="49"/>
                  </a:cubicBezTo>
                  <a:cubicBezTo>
                    <a:pt x="4" y="27"/>
                    <a:pt x="4" y="27"/>
                    <a:pt x="4" y="27"/>
                  </a:cubicBezTo>
                  <a:cubicBezTo>
                    <a:pt x="0" y="23"/>
                    <a:pt x="0" y="16"/>
                    <a:pt x="4" y="12"/>
                  </a:cubicBezTo>
                  <a:cubicBezTo>
                    <a:pt x="15" y="1"/>
                    <a:pt x="15" y="1"/>
                    <a:pt x="15" y="1"/>
                  </a:cubicBezTo>
                  <a:cubicBezTo>
                    <a:pt x="16" y="0"/>
                    <a:pt x="17" y="0"/>
                    <a:pt x="18" y="0"/>
                  </a:cubicBezTo>
                  <a:cubicBezTo>
                    <a:pt x="19" y="0"/>
                    <a:pt x="20" y="1"/>
                    <a:pt x="21" y="2"/>
                  </a:cubicBezTo>
                  <a:cubicBezTo>
                    <a:pt x="24" y="9"/>
                    <a:pt x="28" y="15"/>
                    <a:pt x="33" y="20"/>
                  </a:cubicBezTo>
                  <a:cubicBezTo>
                    <a:pt x="38" y="25"/>
                    <a:pt x="44" y="29"/>
                    <a:pt x="51" y="32"/>
                  </a:cubicBezTo>
                  <a:cubicBezTo>
                    <a:pt x="52" y="33"/>
                    <a:pt x="53" y="34"/>
                    <a:pt x="53" y="35"/>
                  </a:cubicBezTo>
                  <a:cubicBezTo>
                    <a:pt x="53" y="36"/>
                    <a:pt x="53" y="37"/>
                    <a:pt x="52" y="38"/>
                  </a:cubicBezTo>
                  <a:cubicBezTo>
                    <a:pt x="41" y="49"/>
                    <a:pt x="41" y="49"/>
                    <a:pt x="41" y="49"/>
                  </a:cubicBezTo>
                  <a:cubicBezTo>
                    <a:pt x="39" y="51"/>
                    <a:pt x="36" y="52"/>
                    <a:pt x="34" y="52"/>
                  </a:cubicBezTo>
                  <a:close/>
                  <a:moveTo>
                    <a:pt x="17" y="10"/>
                  </a:moveTo>
                  <a:cubicBezTo>
                    <a:pt x="9" y="17"/>
                    <a:pt x="9" y="17"/>
                    <a:pt x="9" y="17"/>
                  </a:cubicBezTo>
                  <a:cubicBezTo>
                    <a:pt x="8" y="18"/>
                    <a:pt x="8" y="20"/>
                    <a:pt x="9" y="22"/>
                  </a:cubicBezTo>
                  <a:cubicBezTo>
                    <a:pt x="31" y="44"/>
                    <a:pt x="31" y="44"/>
                    <a:pt x="31" y="44"/>
                  </a:cubicBezTo>
                  <a:cubicBezTo>
                    <a:pt x="33" y="45"/>
                    <a:pt x="35" y="45"/>
                    <a:pt x="36" y="44"/>
                  </a:cubicBezTo>
                  <a:cubicBezTo>
                    <a:pt x="43" y="36"/>
                    <a:pt x="43" y="36"/>
                    <a:pt x="43" y="36"/>
                  </a:cubicBezTo>
                  <a:cubicBezTo>
                    <a:pt x="38" y="33"/>
                    <a:pt x="33" y="29"/>
                    <a:pt x="28" y="25"/>
                  </a:cubicBezTo>
                  <a:cubicBezTo>
                    <a:pt x="24" y="20"/>
                    <a:pt x="20" y="15"/>
                    <a:pt x="1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5">
                    <a:lumMod val="75000"/>
                  </a:schemeClr>
                </a:solidFill>
              </a:endParaRPr>
            </a:p>
          </p:txBody>
        </p:sp>
        <p:sp>
          <p:nvSpPr>
            <p:cNvPr id="12" name="Freeform 172"/>
            <p:cNvSpPr>
              <a:spLocks noEditPoints="1"/>
            </p:cNvSpPr>
            <p:nvPr/>
          </p:nvSpPr>
          <p:spPr bwMode="auto">
            <a:xfrm>
              <a:off x="6862764" y="5459413"/>
              <a:ext cx="203200" cy="254000"/>
            </a:xfrm>
            <a:custGeom>
              <a:avLst/>
              <a:gdLst>
                <a:gd name="T0" fmla="*/ 43 w 54"/>
                <a:gd name="T1" fmla="*/ 67 h 67"/>
                <a:gd name="T2" fmla="*/ 11 w 54"/>
                <a:gd name="T3" fmla="*/ 67 h 67"/>
                <a:gd name="T4" fmla="*/ 8 w 54"/>
                <a:gd name="T5" fmla="*/ 64 h 67"/>
                <a:gd name="T6" fmla="*/ 8 w 54"/>
                <a:gd name="T7" fmla="*/ 60 h 67"/>
                <a:gd name="T8" fmla="*/ 3 w 54"/>
                <a:gd name="T9" fmla="*/ 36 h 67"/>
                <a:gd name="T10" fmla="*/ 1 w 54"/>
                <a:gd name="T11" fmla="*/ 23 h 67"/>
                <a:gd name="T12" fmla="*/ 24 w 54"/>
                <a:gd name="T13" fmla="*/ 0 h 67"/>
                <a:gd name="T14" fmla="*/ 45 w 54"/>
                <a:gd name="T15" fmla="*/ 7 h 67"/>
                <a:gd name="T16" fmla="*/ 54 w 54"/>
                <a:gd name="T17" fmla="*/ 27 h 67"/>
                <a:gd name="T18" fmla="*/ 51 w 54"/>
                <a:gd name="T19" fmla="*/ 37 h 67"/>
                <a:gd name="T20" fmla="*/ 47 w 54"/>
                <a:gd name="T21" fmla="*/ 62 h 67"/>
                <a:gd name="T22" fmla="*/ 47 w 54"/>
                <a:gd name="T23" fmla="*/ 64 h 67"/>
                <a:gd name="T24" fmla="*/ 43 w 54"/>
                <a:gd name="T25" fmla="*/ 67 h 67"/>
                <a:gd name="T26" fmla="*/ 15 w 54"/>
                <a:gd name="T27" fmla="*/ 60 h 67"/>
                <a:gd name="T28" fmla="*/ 39 w 54"/>
                <a:gd name="T29" fmla="*/ 60 h 67"/>
                <a:gd name="T30" fmla="*/ 45 w 54"/>
                <a:gd name="T31" fmla="*/ 34 h 67"/>
                <a:gd name="T32" fmla="*/ 46 w 54"/>
                <a:gd name="T33" fmla="*/ 27 h 67"/>
                <a:gd name="T34" fmla="*/ 40 w 54"/>
                <a:gd name="T35" fmla="*/ 12 h 67"/>
                <a:gd name="T36" fmla="*/ 25 w 54"/>
                <a:gd name="T37" fmla="*/ 8 h 67"/>
                <a:gd name="T38" fmla="*/ 8 w 54"/>
                <a:gd name="T39" fmla="*/ 24 h 67"/>
                <a:gd name="T40" fmla="*/ 9 w 54"/>
                <a:gd name="T41" fmla="*/ 34 h 67"/>
                <a:gd name="T42" fmla="*/ 15 w 54"/>
                <a:gd name="T43"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67">
                  <a:moveTo>
                    <a:pt x="43" y="67"/>
                  </a:moveTo>
                  <a:cubicBezTo>
                    <a:pt x="11" y="67"/>
                    <a:pt x="11" y="67"/>
                    <a:pt x="11" y="67"/>
                  </a:cubicBezTo>
                  <a:cubicBezTo>
                    <a:pt x="9" y="67"/>
                    <a:pt x="8" y="66"/>
                    <a:pt x="8" y="64"/>
                  </a:cubicBezTo>
                  <a:cubicBezTo>
                    <a:pt x="8" y="60"/>
                    <a:pt x="8" y="60"/>
                    <a:pt x="8" y="60"/>
                  </a:cubicBezTo>
                  <a:cubicBezTo>
                    <a:pt x="8" y="53"/>
                    <a:pt x="6" y="45"/>
                    <a:pt x="3" y="36"/>
                  </a:cubicBezTo>
                  <a:cubicBezTo>
                    <a:pt x="1" y="32"/>
                    <a:pt x="0" y="28"/>
                    <a:pt x="1" y="23"/>
                  </a:cubicBezTo>
                  <a:cubicBezTo>
                    <a:pt x="2" y="11"/>
                    <a:pt x="12" y="2"/>
                    <a:pt x="24" y="0"/>
                  </a:cubicBezTo>
                  <a:cubicBezTo>
                    <a:pt x="32" y="0"/>
                    <a:pt x="39" y="2"/>
                    <a:pt x="45" y="7"/>
                  </a:cubicBezTo>
                  <a:cubicBezTo>
                    <a:pt x="50" y="12"/>
                    <a:pt x="54" y="19"/>
                    <a:pt x="54" y="27"/>
                  </a:cubicBezTo>
                  <a:cubicBezTo>
                    <a:pt x="54" y="30"/>
                    <a:pt x="53" y="34"/>
                    <a:pt x="51" y="37"/>
                  </a:cubicBezTo>
                  <a:cubicBezTo>
                    <a:pt x="48" y="44"/>
                    <a:pt x="47" y="53"/>
                    <a:pt x="47" y="62"/>
                  </a:cubicBezTo>
                  <a:cubicBezTo>
                    <a:pt x="47" y="64"/>
                    <a:pt x="47" y="64"/>
                    <a:pt x="47" y="64"/>
                  </a:cubicBezTo>
                  <a:cubicBezTo>
                    <a:pt x="47" y="66"/>
                    <a:pt x="45" y="67"/>
                    <a:pt x="43" y="67"/>
                  </a:cubicBezTo>
                  <a:close/>
                  <a:moveTo>
                    <a:pt x="15" y="60"/>
                  </a:moveTo>
                  <a:cubicBezTo>
                    <a:pt x="39" y="60"/>
                    <a:pt x="39" y="60"/>
                    <a:pt x="39" y="60"/>
                  </a:cubicBezTo>
                  <a:cubicBezTo>
                    <a:pt x="40" y="50"/>
                    <a:pt x="41" y="42"/>
                    <a:pt x="45" y="34"/>
                  </a:cubicBezTo>
                  <a:cubicBezTo>
                    <a:pt x="46" y="32"/>
                    <a:pt x="46" y="29"/>
                    <a:pt x="46" y="27"/>
                  </a:cubicBezTo>
                  <a:cubicBezTo>
                    <a:pt x="46" y="21"/>
                    <a:pt x="44" y="16"/>
                    <a:pt x="40" y="12"/>
                  </a:cubicBezTo>
                  <a:cubicBezTo>
                    <a:pt x="36" y="9"/>
                    <a:pt x="31" y="7"/>
                    <a:pt x="25" y="8"/>
                  </a:cubicBezTo>
                  <a:cubicBezTo>
                    <a:pt x="16" y="9"/>
                    <a:pt x="9" y="16"/>
                    <a:pt x="8" y="24"/>
                  </a:cubicBezTo>
                  <a:cubicBezTo>
                    <a:pt x="8" y="28"/>
                    <a:pt x="8" y="31"/>
                    <a:pt x="9" y="34"/>
                  </a:cubicBezTo>
                  <a:cubicBezTo>
                    <a:pt x="13" y="43"/>
                    <a:pt x="15" y="52"/>
                    <a:pt x="15"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5">
                    <a:lumMod val="75000"/>
                  </a:schemeClr>
                </a:solidFill>
              </a:endParaRPr>
            </a:p>
          </p:txBody>
        </p:sp>
        <p:sp>
          <p:nvSpPr>
            <p:cNvPr id="13" name="Freeform 173"/>
            <p:cNvSpPr>
              <a:spLocks noEditPoints="1"/>
            </p:cNvSpPr>
            <p:nvPr/>
          </p:nvSpPr>
          <p:spPr bwMode="auto">
            <a:xfrm>
              <a:off x="6873876" y="5686425"/>
              <a:ext cx="180975" cy="142875"/>
            </a:xfrm>
            <a:custGeom>
              <a:avLst/>
              <a:gdLst>
                <a:gd name="T0" fmla="*/ 24 w 48"/>
                <a:gd name="T1" fmla="*/ 38 h 38"/>
                <a:gd name="T2" fmla="*/ 13 w 48"/>
                <a:gd name="T3" fmla="*/ 29 h 38"/>
                <a:gd name="T4" fmla="*/ 7 w 48"/>
                <a:gd name="T5" fmla="*/ 22 h 38"/>
                <a:gd name="T6" fmla="*/ 7 w 48"/>
                <a:gd name="T7" fmla="*/ 20 h 38"/>
                <a:gd name="T8" fmla="*/ 6 w 48"/>
                <a:gd name="T9" fmla="*/ 20 h 38"/>
                <a:gd name="T10" fmla="*/ 0 w 48"/>
                <a:gd name="T11" fmla="*/ 14 h 38"/>
                <a:gd name="T12" fmla="*/ 0 w 48"/>
                <a:gd name="T13" fmla="*/ 6 h 38"/>
                <a:gd name="T14" fmla="*/ 6 w 48"/>
                <a:gd name="T15" fmla="*/ 0 h 38"/>
                <a:gd name="T16" fmla="*/ 42 w 48"/>
                <a:gd name="T17" fmla="*/ 0 h 38"/>
                <a:gd name="T18" fmla="*/ 48 w 48"/>
                <a:gd name="T19" fmla="*/ 6 h 38"/>
                <a:gd name="T20" fmla="*/ 48 w 48"/>
                <a:gd name="T21" fmla="*/ 14 h 38"/>
                <a:gd name="T22" fmla="*/ 42 w 48"/>
                <a:gd name="T23" fmla="*/ 20 h 38"/>
                <a:gd name="T24" fmla="*/ 41 w 48"/>
                <a:gd name="T25" fmla="*/ 20 h 38"/>
                <a:gd name="T26" fmla="*/ 41 w 48"/>
                <a:gd name="T27" fmla="*/ 22 h 38"/>
                <a:gd name="T28" fmla="*/ 35 w 48"/>
                <a:gd name="T29" fmla="*/ 29 h 38"/>
                <a:gd name="T30" fmla="*/ 24 w 48"/>
                <a:gd name="T31" fmla="*/ 38 h 38"/>
                <a:gd name="T32" fmla="*/ 14 w 48"/>
                <a:gd name="T33" fmla="*/ 21 h 38"/>
                <a:gd name="T34" fmla="*/ 16 w 48"/>
                <a:gd name="T35" fmla="*/ 21 h 38"/>
                <a:gd name="T36" fmla="*/ 20 w 48"/>
                <a:gd name="T37" fmla="*/ 25 h 38"/>
                <a:gd name="T38" fmla="*/ 20 w 48"/>
                <a:gd name="T39" fmla="*/ 26 h 38"/>
                <a:gd name="T40" fmla="*/ 24 w 48"/>
                <a:gd name="T41" fmla="*/ 30 h 38"/>
                <a:gd name="T42" fmla="*/ 28 w 48"/>
                <a:gd name="T43" fmla="*/ 26 h 38"/>
                <a:gd name="T44" fmla="*/ 28 w 48"/>
                <a:gd name="T45" fmla="*/ 25 h 38"/>
                <a:gd name="T46" fmla="*/ 32 w 48"/>
                <a:gd name="T47" fmla="*/ 21 h 38"/>
                <a:gd name="T48" fmla="*/ 34 w 48"/>
                <a:gd name="T49" fmla="*/ 21 h 38"/>
                <a:gd name="T50" fmla="*/ 34 w 48"/>
                <a:gd name="T51" fmla="*/ 20 h 38"/>
                <a:gd name="T52" fmla="*/ 31 w 48"/>
                <a:gd name="T53" fmla="*/ 17 h 38"/>
                <a:gd name="T54" fmla="*/ 35 w 48"/>
                <a:gd name="T55" fmla="*/ 13 h 38"/>
                <a:gd name="T56" fmla="*/ 41 w 48"/>
                <a:gd name="T57" fmla="*/ 13 h 38"/>
                <a:gd name="T58" fmla="*/ 41 w 48"/>
                <a:gd name="T59" fmla="*/ 7 h 38"/>
                <a:gd name="T60" fmla="*/ 8 w 48"/>
                <a:gd name="T61" fmla="*/ 7 h 38"/>
                <a:gd name="T62" fmla="*/ 8 w 48"/>
                <a:gd name="T63" fmla="*/ 13 h 38"/>
                <a:gd name="T64" fmla="*/ 13 w 48"/>
                <a:gd name="T65" fmla="*/ 13 h 38"/>
                <a:gd name="T66" fmla="*/ 17 w 48"/>
                <a:gd name="T67" fmla="*/ 17 h 38"/>
                <a:gd name="T68" fmla="*/ 14 w 48"/>
                <a:gd name="T69" fmla="*/ 20 h 38"/>
                <a:gd name="T70" fmla="*/ 14 w 48"/>
                <a:gd name="T71"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38">
                  <a:moveTo>
                    <a:pt x="24" y="38"/>
                  </a:moveTo>
                  <a:cubicBezTo>
                    <a:pt x="19" y="38"/>
                    <a:pt x="14" y="34"/>
                    <a:pt x="13" y="29"/>
                  </a:cubicBezTo>
                  <a:cubicBezTo>
                    <a:pt x="10" y="28"/>
                    <a:pt x="7" y="26"/>
                    <a:pt x="7" y="22"/>
                  </a:cubicBezTo>
                  <a:cubicBezTo>
                    <a:pt x="7" y="20"/>
                    <a:pt x="7" y="20"/>
                    <a:pt x="7" y="20"/>
                  </a:cubicBezTo>
                  <a:cubicBezTo>
                    <a:pt x="6" y="20"/>
                    <a:pt x="6" y="20"/>
                    <a:pt x="6" y="20"/>
                  </a:cubicBezTo>
                  <a:cubicBezTo>
                    <a:pt x="3" y="20"/>
                    <a:pt x="0" y="18"/>
                    <a:pt x="0" y="14"/>
                  </a:cubicBezTo>
                  <a:cubicBezTo>
                    <a:pt x="0" y="6"/>
                    <a:pt x="0" y="6"/>
                    <a:pt x="0" y="6"/>
                  </a:cubicBezTo>
                  <a:cubicBezTo>
                    <a:pt x="0" y="3"/>
                    <a:pt x="3" y="0"/>
                    <a:pt x="6" y="0"/>
                  </a:cubicBezTo>
                  <a:cubicBezTo>
                    <a:pt x="42" y="0"/>
                    <a:pt x="42" y="0"/>
                    <a:pt x="42" y="0"/>
                  </a:cubicBezTo>
                  <a:cubicBezTo>
                    <a:pt x="45" y="0"/>
                    <a:pt x="48" y="3"/>
                    <a:pt x="48" y="6"/>
                  </a:cubicBezTo>
                  <a:cubicBezTo>
                    <a:pt x="48" y="14"/>
                    <a:pt x="48" y="14"/>
                    <a:pt x="48" y="14"/>
                  </a:cubicBezTo>
                  <a:cubicBezTo>
                    <a:pt x="48" y="18"/>
                    <a:pt x="45" y="20"/>
                    <a:pt x="42" y="20"/>
                  </a:cubicBezTo>
                  <a:cubicBezTo>
                    <a:pt x="41" y="20"/>
                    <a:pt x="41" y="20"/>
                    <a:pt x="41" y="20"/>
                  </a:cubicBezTo>
                  <a:cubicBezTo>
                    <a:pt x="41" y="22"/>
                    <a:pt x="41" y="22"/>
                    <a:pt x="41" y="22"/>
                  </a:cubicBezTo>
                  <a:cubicBezTo>
                    <a:pt x="41" y="26"/>
                    <a:pt x="39" y="28"/>
                    <a:pt x="35" y="29"/>
                  </a:cubicBezTo>
                  <a:cubicBezTo>
                    <a:pt x="34" y="34"/>
                    <a:pt x="30" y="38"/>
                    <a:pt x="24" y="38"/>
                  </a:cubicBezTo>
                  <a:close/>
                  <a:moveTo>
                    <a:pt x="14" y="21"/>
                  </a:moveTo>
                  <a:cubicBezTo>
                    <a:pt x="16" y="21"/>
                    <a:pt x="16" y="21"/>
                    <a:pt x="16" y="21"/>
                  </a:cubicBezTo>
                  <a:cubicBezTo>
                    <a:pt x="18" y="21"/>
                    <a:pt x="20" y="23"/>
                    <a:pt x="20" y="25"/>
                  </a:cubicBezTo>
                  <a:cubicBezTo>
                    <a:pt x="20" y="26"/>
                    <a:pt x="20" y="26"/>
                    <a:pt x="20" y="26"/>
                  </a:cubicBezTo>
                  <a:cubicBezTo>
                    <a:pt x="20" y="28"/>
                    <a:pt x="22" y="30"/>
                    <a:pt x="24" y="30"/>
                  </a:cubicBezTo>
                  <a:cubicBezTo>
                    <a:pt x="27" y="30"/>
                    <a:pt x="28" y="28"/>
                    <a:pt x="28" y="26"/>
                  </a:cubicBezTo>
                  <a:cubicBezTo>
                    <a:pt x="28" y="25"/>
                    <a:pt x="28" y="25"/>
                    <a:pt x="28" y="25"/>
                  </a:cubicBezTo>
                  <a:cubicBezTo>
                    <a:pt x="28" y="23"/>
                    <a:pt x="30" y="21"/>
                    <a:pt x="32" y="21"/>
                  </a:cubicBezTo>
                  <a:cubicBezTo>
                    <a:pt x="34" y="21"/>
                    <a:pt x="34" y="21"/>
                    <a:pt x="34" y="21"/>
                  </a:cubicBezTo>
                  <a:cubicBezTo>
                    <a:pt x="34" y="20"/>
                    <a:pt x="34" y="20"/>
                    <a:pt x="34" y="20"/>
                  </a:cubicBezTo>
                  <a:cubicBezTo>
                    <a:pt x="33" y="20"/>
                    <a:pt x="31" y="18"/>
                    <a:pt x="31" y="17"/>
                  </a:cubicBezTo>
                  <a:cubicBezTo>
                    <a:pt x="31" y="15"/>
                    <a:pt x="33" y="13"/>
                    <a:pt x="35" y="13"/>
                  </a:cubicBezTo>
                  <a:cubicBezTo>
                    <a:pt x="41" y="13"/>
                    <a:pt x="41" y="13"/>
                    <a:pt x="41" y="13"/>
                  </a:cubicBezTo>
                  <a:cubicBezTo>
                    <a:pt x="41" y="7"/>
                    <a:pt x="41" y="7"/>
                    <a:pt x="41" y="7"/>
                  </a:cubicBezTo>
                  <a:cubicBezTo>
                    <a:pt x="8" y="7"/>
                    <a:pt x="8" y="7"/>
                    <a:pt x="8" y="7"/>
                  </a:cubicBezTo>
                  <a:cubicBezTo>
                    <a:pt x="8" y="13"/>
                    <a:pt x="8" y="13"/>
                    <a:pt x="8" y="13"/>
                  </a:cubicBezTo>
                  <a:cubicBezTo>
                    <a:pt x="13" y="13"/>
                    <a:pt x="13" y="13"/>
                    <a:pt x="13" y="13"/>
                  </a:cubicBezTo>
                  <a:cubicBezTo>
                    <a:pt x="15" y="13"/>
                    <a:pt x="17" y="15"/>
                    <a:pt x="17" y="17"/>
                  </a:cubicBezTo>
                  <a:cubicBezTo>
                    <a:pt x="17" y="18"/>
                    <a:pt x="16" y="20"/>
                    <a:pt x="14" y="20"/>
                  </a:cubicBezTo>
                  <a:lnTo>
                    <a:pt x="1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5">
                    <a:lumMod val="75000"/>
                  </a:schemeClr>
                </a:solidFill>
              </a:endParaRPr>
            </a:p>
          </p:txBody>
        </p:sp>
        <p:sp>
          <p:nvSpPr>
            <p:cNvPr id="14" name="Freeform 174"/>
            <p:cNvSpPr/>
            <p:nvPr/>
          </p:nvSpPr>
          <p:spPr bwMode="auto">
            <a:xfrm>
              <a:off x="6953251" y="5622925"/>
              <a:ext cx="26988" cy="90487"/>
            </a:xfrm>
            <a:custGeom>
              <a:avLst/>
              <a:gdLst>
                <a:gd name="T0" fmla="*/ 3 w 7"/>
                <a:gd name="T1" fmla="*/ 24 h 24"/>
                <a:gd name="T2" fmla="*/ 0 w 7"/>
                <a:gd name="T3" fmla="*/ 21 h 24"/>
                <a:gd name="T4" fmla="*/ 0 w 7"/>
                <a:gd name="T5" fmla="*/ 4 h 24"/>
                <a:gd name="T6" fmla="*/ 3 w 7"/>
                <a:gd name="T7" fmla="*/ 0 h 24"/>
                <a:gd name="T8" fmla="*/ 7 w 7"/>
                <a:gd name="T9" fmla="*/ 4 h 24"/>
                <a:gd name="T10" fmla="*/ 7 w 7"/>
                <a:gd name="T11" fmla="*/ 21 h 24"/>
                <a:gd name="T12" fmla="*/ 3 w 7"/>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7" h="24">
                  <a:moveTo>
                    <a:pt x="3" y="24"/>
                  </a:moveTo>
                  <a:cubicBezTo>
                    <a:pt x="1" y="24"/>
                    <a:pt x="0" y="23"/>
                    <a:pt x="0" y="21"/>
                  </a:cubicBezTo>
                  <a:cubicBezTo>
                    <a:pt x="0" y="4"/>
                    <a:pt x="0" y="4"/>
                    <a:pt x="0" y="4"/>
                  </a:cubicBezTo>
                  <a:cubicBezTo>
                    <a:pt x="0" y="2"/>
                    <a:pt x="1" y="0"/>
                    <a:pt x="3" y="0"/>
                  </a:cubicBezTo>
                  <a:cubicBezTo>
                    <a:pt x="5" y="0"/>
                    <a:pt x="7" y="2"/>
                    <a:pt x="7" y="4"/>
                  </a:cubicBezTo>
                  <a:cubicBezTo>
                    <a:pt x="7" y="21"/>
                    <a:pt x="7" y="21"/>
                    <a:pt x="7" y="21"/>
                  </a:cubicBezTo>
                  <a:cubicBezTo>
                    <a:pt x="7" y="23"/>
                    <a:pt x="5" y="24"/>
                    <a:pt x="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5">
                    <a:lumMod val="75000"/>
                  </a:schemeClr>
                </a:solidFill>
              </a:endParaRPr>
            </a:p>
          </p:txBody>
        </p:sp>
        <p:sp>
          <p:nvSpPr>
            <p:cNvPr id="15" name="Freeform 175"/>
            <p:cNvSpPr>
              <a:spLocks noEditPoints="1"/>
            </p:cNvSpPr>
            <p:nvPr/>
          </p:nvSpPr>
          <p:spPr bwMode="auto">
            <a:xfrm>
              <a:off x="6927851" y="5573713"/>
              <a:ext cx="74613" cy="74612"/>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7 h 20"/>
                <a:gd name="T12" fmla="*/ 7 w 20"/>
                <a:gd name="T13" fmla="*/ 10 h 20"/>
                <a:gd name="T14" fmla="*/ 10 w 20"/>
                <a:gd name="T15" fmla="*/ 13 h 20"/>
                <a:gd name="T16" fmla="*/ 13 w 20"/>
                <a:gd name="T17" fmla="*/ 10 h 20"/>
                <a:gd name="T18" fmla="*/ 10 w 20"/>
                <a:gd name="T1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4" y="20"/>
                    <a:pt x="0" y="16"/>
                    <a:pt x="0" y="10"/>
                  </a:cubicBezTo>
                  <a:cubicBezTo>
                    <a:pt x="0" y="4"/>
                    <a:pt x="4" y="0"/>
                    <a:pt x="10" y="0"/>
                  </a:cubicBezTo>
                  <a:cubicBezTo>
                    <a:pt x="16" y="0"/>
                    <a:pt x="20" y="4"/>
                    <a:pt x="20" y="10"/>
                  </a:cubicBezTo>
                  <a:cubicBezTo>
                    <a:pt x="20" y="16"/>
                    <a:pt x="16" y="20"/>
                    <a:pt x="10" y="20"/>
                  </a:cubicBezTo>
                  <a:close/>
                  <a:moveTo>
                    <a:pt x="10" y="7"/>
                  </a:moveTo>
                  <a:cubicBezTo>
                    <a:pt x="9" y="7"/>
                    <a:pt x="7" y="8"/>
                    <a:pt x="7" y="10"/>
                  </a:cubicBezTo>
                  <a:cubicBezTo>
                    <a:pt x="7" y="12"/>
                    <a:pt x="9" y="13"/>
                    <a:pt x="10" y="13"/>
                  </a:cubicBezTo>
                  <a:cubicBezTo>
                    <a:pt x="12" y="13"/>
                    <a:pt x="13" y="12"/>
                    <a:pt x="13" y="10"/>
                  </a:cubicBezTo>
                  <a:cubicBezTo>
                    <a:pt x="13" y="8"/>
                    <a:pt x="12" y="7"/>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5">
                    <a:lumMod val="75000"/>
                  </a:schemeClr>
                </a:solidFill>
              </a:endParaRPr>
            </a:p>
          </p:txBody>
        </p:sp>
      </p:grpSp>
      <p:sp>
        <p:nvSpPr>
          <p:cNvPr id="19" name="TextBox 18"/>
          <p:cNvSpPr txBox="1"/>
          <p:nvPr/>
        </p:nvSpPr>
        <p:spPr>
          <a:xfrm flipH="1">
            <a:off x="310290" y="6208398"/>
            <a:ext cx="10806017" cy="582295"/>
          </a:xfrm>
          <a:prstGeom prst="rect">
            <a:avLst/>
          </a:prstGeom>
          <a:noFill/>
        </p:spPr>
        <p:txBody>
          <a:bodyPr wrap="square" rtlCol="0">
            <a:spAutoFit/>
          </a:bodyPr>
          <a:lstStyle/>
          <a:p>
            <a:pPr algn="ctr">
              <a:lnSpc>
                <a:spcPct val="114000"/>
              </a:lnSpc>
            </a:pPr>
            <a:r>
              <a:rPr lang="en-US" sz="2800" b="1" dirty="0">
                <a:solidFill>
                  <a:srgbClr val="0059B9"/>
                </a:solidFill>
                <a:latin typeface="Times New Roman" panose="02020603050405020304" pitchFamily="18" charset="0"/>
                <a:ea typeface="Hiragino Kaku Gothic StdN W8" panose="020B0800000000000000" pitchFamily="34" charset="-128"/>
                <a:cs typeface="Times New Roman" panose="02020603050405020304" pitchFamily="18" charset="0"/>
              </a:rPr>
              <a:t>Thông tin liên lạc</a:t>
            </a:r>
            <a:endParaRPr lang="en-US" sz="2800" b="1" dirty="0">
              <a:solidFill>
                <a:srgbClr val="0059B9"/>
              </a:solidFill>
              <a:latin typeface="Times New Roman" panose="02020603050405020304" pitchFamily="18" charset="0"/>
              <a:ea typeface="Hiragino Kaku Gothic StdN W8" panose="020B0800000000000000" pitchFamily="34" charset="-128"/>
              <a:cs typeface="Times New Roman" panose="02020603050405020304" pitchFamily="18" charset="0"/>
            </a:endParaRPr>
          </a:p>
        </p:txBody>
      </p:sp>
      <p:pic>
        <p:nvPicPr>
          <p:cNvPr id="4098" name="Picture 2" descr="Thông tin liên lạc là gì? Sự bùng nổ của thông tin liên lạc ngày na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47508" y="2661148"/>
            <a:ext cx="5206739" cy="35472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2"/>
          <a:stretch>
            <a:fillRect/>
          </a:stretch>
        </p:blipFill>
        <p:spPr>
          <a:xfrm>
            <a:off x="1339205" y="2649569"/>
            <a:ext cx="4174038" cy="3570408"/>
          </a:xfrm>
          <a:prstGeom prst="rect">
            <a:avLst/>
          </a:prstGeom>
        </p:spPr>
      </p:pic>
      <p:sp>
        <p:nvSpPr>
          <p:cNvPr id="21" name="TextBox 20"/>
          <p:cNvSpPr txBox="1"/>
          <p:nvPr/>
        </p:nvSpPr>
        <p:spPr>
          <a:xfrm flipH="1">
            <a:off x="980234" y="1258911"/>
            <a:ext cx="10638274" cy="953135"/>
          </a:xfrm>
          <a:prstGeom prst="rect">
            <a:avLst/>
          </a:prstGeom>
          <a:noFill/>
        </p:spPr>
        <p:txBody>
          <a:bodyPr wrap="square" rtlCol="0">
            <a:spAutoFit/>
          </a:bodyPr>
          <a:lstStyle/>
          <a:p>
            <a:pPr algn="ctr"/>
            <a:r>
              <a:rPr lang="en-US" sz="2800" dirty="0">
                <a:latin typeface="Times New Roman" panose="02020603050405020304" pitchFamily="18" charset="0"/>
                <a:ea typeface="Hiragino Kaku Gothic StdN W8" panose="020B0800000000000000" pitchFamily="34" charset="-128"/>
                <a:cs typeface="Times New Roman" panose="02020603050405020304" pitchFamily="18" charset="0"/>
              </a:rPr>
              <a:t>Sưu tầm tranh ảnh, tài liệu </a:t>
            </a:r>
            <a:r>
              <a:rPr lang="en-US" sz="2800">
                <a:latin typeface="Times New Roman" panose="02020603050405020304" pitchFamily="18" charset="0"/>
                <a:ea typeface="Hiragino Kaku Gothic StdN W8" panose="020B0800000000000000" pitchFamily="34" charset="-128"/>
                <a:cs typeface="Times New Roman" panose="02020603050405020304" pitchFamily="18" charset="0"/>
              </a:rPr>
              <a:t>về </a:t>
            </a:r>
            <a:r>
              <a:rPr lang="en-US" sz="2800">
                <a:latin typeface="Times New Roman" panose="02020603050405020304" pitchFamily="18" charset="0"/>
                <a:ea typeface="Hiragino Kaku Gothic StdN W8" panose="020B0800000000000000" pitchFamily="34" charset="-128"/>
                <a:cs typeface="Times New Roman" panose="02020603050405020304" pitchFamily="18" charset="0"/>
              </a:rPr>
              <a:t>1 thành tựu khoa học hoặc sự phát triển </a:t>
            </a:r>
            <a:r>
              <a:rPr lang="en-US" sz="2800">
                <a:latin typeface="Times New Roman" panose="02020603050405020304" pitchFamily="18" charset="0"/>
                <a:ea typeface="Hiragino Kaku Gothic StdN W8" panose="020B0800000000000000" pitchFamily="34" charset="-128"/>
                <a:cs typeface="Times New Roman" panose="02020603050405020304" pitchFamily="18" charset="0"/>
              </a:rPr>
              <a:t>nhờ khoa </a:t>
            </a:r>
            <a:r>
              <a:rPr lang="en-US" sz="2800" dirty="0">
                <a:latin typeface="Times New Roman" panose="02020603050405020304" pitchFamily="18" charset="0"/>
                <a:ea typeface="Hiragino Kaku Gothic StdN W8" panose="020B0800000000000000" pitchFamily="34" charset="-128"/>
                <a:cs typeface="Times New Roman" panose="02020603050405020304" pitchFamily="18" charset="0"/>
              </a:rPr>
              <a:t>học công nghệ của các </a:t>
            </a:r>
            <a:r>
              <a:rPr lang="en-US" sz="2800">
                <a:latin typeface="Times New Roman" panose="02020603050405020304" pitchFamily="18" charset="0"/>
                <a:ea typeface="Hiragino Kaku Gothic StdN W8" panose="020B0800000000000000" pitchFamily="34" charset="-128"/>
                <a:cs typeface="Times New Roman" panose="02020603050405020304" pitchFamily="18" charset="0"/>
              </a:rPr>
              <a:t>lĩnh vực mà em quan tâm.</a:t>
            </a:r>
            <a:endParaRPr lang="en-US" sz="2800" dirty="0">
              <a:latin typeface="Times New Roman" panose="02020603050405020304" pitchFamily="18" charset="0"/>
              <a:ea typeface="Hiragino Kaku Gothic StdN W8" panose="020B0800000000000000" pitchFamily="34" charset="-128"/>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solidFill>
                  <a:srgbClr val="FF0000"/>
                </a:solidFill>
                <a:latin typeface="Times New Roman" panose="02020603050405020304" pitchFamily="18" charset="0"/>
                <a:cs typeface="Times New Roman" panose="02020603050405020304" pitchFamily="18" charset="0"/>
              </a:rPr>
              <a:t>DẶN DÒ:</a:t>
            </a:r>
            <a:endParaRPr lang="en-US" b="1" dirty="0" smtClean="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9776460" cy="4351655"/>
          </a:xfrm>
        </p:spPr>
        <p:txBody>
          <a:bodyPr>
            <a:normAutofit/>
          </a:bodyPr>
          <a:lstStyle/>
          <a:p>
            <a:r>
              <a:rPr lang="en-US" sz="3200" b="1" smtClean="0">
                <a:solidFill>
                  <a:schemeClr val="tx1"/>
                </a:solidFill>
                <a:latin typeface="Times New Roman" panose="02020603050405020304" pitchFamily="18" charset="0"/>
                <a:cs typeface="Times New Roman" panose="02020603050405020304" pitchFamily="18" charset="0"/>
              </a:rPr>
              <a:t>Về nhà: đọc trước và chuẩn bị bài 2</a:t>
            </a:r>
            <a:endParaRPr lang="en-US" sz="3200" b="1" smtClean="0">
              <a:solidFill>
                <a:schemeClr val="tx1"/>
              </a:solidFill>
              <a:latin typeface="Times New Roman" panose="02020603050405020304" pitchFamily="18" charset="0"/>
              <a:cs typeface="Times New Roman" panose="02020603050405020304" pitchFamily="18" charset="0"/>
            </a:endParaRPr>
          </a:p>
          <a:p>
            <a:pPr marL="0" indent="0">
              <a:buNone/>
            </a:pPr>
            <a:endParaRPr lang="vi-VN" sz="32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Content Placeholder 6"/>
          <p:cNvPicPr>
            <a:picLocks noChangeAspect="1"/>
          </p:cNvPicPr>
          <p:nvPr>
            <p:ph idx="1"/>
          </p:nvPr>
        </p:nvPicPr>
        <p:blipFill>
          <a:blip r:embed="rId1">
            <a:lum bright="-6000" contrast="24000"/>
          </a:blip>
          <a:stretch>
            <a:fillRect/>
          </a:stretch>
        </p:blipFill>
        <p:spPr>
          <a:xfrm>
            <a:off x="2942590" y="-23495"/>
            <a:ext cx="7858125" cy="69049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lum bright="-12000" contrast="54000"/>
          </a:blip>
          <a:stretch>
            <a:fillRect/>
          </a:stretch>
        </p:blipFill>
        <p:spPr>
          <a:xfrm>
            <a:off x="2626995" y="-269875"/>
            <a:ext cx="8296275" cy="71278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1">
            <a:extLst>
              <a:ext uri="{BEBA8EAE-BF5A-486C-A8C5-ECC9F3942E4B}">
                <a14:imgProps xmlns:a14="http://schemas.microsoft.com/office/drawing/2010/main">
                  <a14:imgLayer r:embed="rId2">
                    <a14:imgEffect>
                      <a14:saturation sat="300000"/>
                    </a14:imgEffect>
                  </a14:imgLayer>
                </a14:imgProps>
              </a:ext>
            </a:extLst>
          </a:blip>
          <a:srcRect l="9956" t="17362" r="11131" b="55276"/>
          <a:stretch>
            <a:fillRect/>
          </a:stretch>
        </p:blipFill>
        <p:spPr>
          <a:xfrm>
            <a:off x="635" y="0"/>
            <a:ext cx="12191365" cy="2383155"/>
          </a:xfrm>
          <a:custGeom>
            <a:avLst/>
            <a:gdLst>
              <a:gd name="connsiteX0" fmla="*/ 0 w 12050110"/>
              <a:gd name="connsiteY0" fmla="*/ 0 h 2349062"/>
              <a:gd name="connsiteX1" fmla="*/ 12050110 w 12050110"/>
              <a:gd name="connsiteY1" fmla="*/ 0 h 2349062"/>
              <a:gd name="connsiteX2" fmla="*/ 12050110 w 12050110"/>
              <a:gd name="connsiteY2" fmla="*/ 2349062 h 2349062"/>
              <a:gd name="connsiteX3" fmla="*/ 0 w 12050110"/>
              <a:gd name="connsiteY3" fmla="*/ 2349062 h 2349062"/>
              <a:gd name="connsiteX4" fmla="*/ 0 w 12050110"/>
              <a:gd name="connsiteY4" fmla="*/ 0 h 2349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110" h="2349062">
                <a:moveTo>
                  <a:pt x="0" y="0"/>
                </a:moveTo>
                <a:lnTo>
                  <a:pt x="12050110" y="0"/>
                </a:lnTo>
                <a:lnTo>
                  <a:pt x="12050110" y="2349062"/>
                </a:lnTo>
                <a:lnTo>
                  <a:pt x="0" y="2349062"/>
                </a:lnTo>
                <a:lnTo>
                  <a:pt x="0" y="0"/>
                </a:lnTo>
                <a:close/>
              </a:path>
            </a:pathLst>
          </a:custGeom>
        </p:spPr>
      </p:pic>
      <p:pic>
        <p:nvPicPr>
          <p:cNvPr id="9" name="Picture 8"/>
          <p:cNvPicPr>
            <a:picLocks noChangeAspect="1"/>
          </p:cNvPicPr>
          <p:nvPr/>
        </p:nvPicPr>
        <p:blipFill rotWithShape="1">
          <a:blip r:embed="rId1">
            <a:extLst>
              <a:ext uri="{BEBA8EAE-BF5A-486C-A8C5-ECC9F3942E4B}">
                <a14:imgProps xmlns:a14="http://schemas.microsoft.com/office/drawing/2010/main">
                  <a14:imgLayer r:embed="rId2">
                    <a14:imgEffect>
                      <a14:saturation sat="300000"/>
                    </a14:imgEffect>
                  </a14:imgLayer>
                </a14:imgProps>
              </a:ext>
            </a:extLst>
          </a:blip>
          <a:srcRect l="9440" t="16995" r="10776" b="12856"/>
          <a:stretch>
            <a:fillRect/>
          </a:stretch>
        </p:blipFill>
        <p:spPr>
          <a:xfrm>
            <a:off x="635" y="-226060"/>
            <a:ext cx="12261215" cy="6595110"/>
          </a:xfrm>
          <a:custGeom>
            <a:avLst/>
            <a:gdLst>
              <a:gd name="connsiteX0" fmla="*/ 0 w 12183076"/>
              <a:gd name="connsiteY0" fmla="*/ 0 h 6022428"/>
              <a:gd name="connsiteX1" fmla="*/ 12183076 w 12183076"/>
              <a:gd name="connsiteY1" fmla="*/ 0 h 6022428"/>
              <a:gd name="connsiteX2" fmla="*/ 12183076 w 12183076"/>
              <a:gd name="connsiteY2" fmla="*/ 6022428 h 6022428"/>
              <a:gd name="connsiteX3" fmla="*/ 11177752 w 12183076"/>
              <a:gd name="connsiteY3" fmla="*/ 6022428 h 6022428"/>
              <a:gd name="connsiteX4" fmla="*/ 11177752 w 12183076"/>
              <a:gd name="connsiteY4" fmla="*/ 4556234 h 6022428"/>
              <a:gd name="connsiteX5" fmla="*/ 3011214 w 12183076"/>
              <a:gd name="connsiteY5" fmla="*/ 4556234 h 6022428"/>
              <a:gd name="connsiteX6" fmla="*/ 3011214 w 12183076"/>
              <a:gd name="connsiteY6" fmla="*/ 6022428 h 6022428"/>
              <a:gd name="connsiteX7" fmla="*/ 0 w 12183076"/>
              <a:gd name="connsiteY7" fmla="*/ 6022428 h 6022428"/>
              <a:gd name="connsiteX8" fmla="*/ 0 w 12183076"/>
              <a:gd name="connsiteY8" fmla="*/ 0 h 6022428"/>
              <a:gd name="connsiteX9" fmla="*/ 78826 w 12183076"/>
              <a:gd name="connsiteY9" fmla="*/ 31529 h 6022428"/>
              <a:gd name="connsiteX10" fmla="*/ 78826 w 12183076"/>
              <a:gd name="connsiteY10" fmla="*/ 2380591 h 6022428"/>
              <a:gd name="connsiteX11" fmla="*/ 12128936 w 12183076"/>
              <a:gd name="connsiteY11" fmla="*/ 2380591 h 6022428"/>
              <a:gd name="connsiteX12" fmla="*/ 12128936 w 12183076"/>
              <a:gd name="connsiteY12" fmla="*/ 31529 h 6022428"/>
              <a:gd name="connsiteX13" fmla="*/ 78826 w 12183076"/>
              <a:gd name="connsiteY13" fmla="*/ 31529 h 602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3076" h="6022428">
                <a:moveTo>
                  <a:pt x="0" y="0"/>
                </a:moveTo>
                <a:lnTo>
                  <a:pt x="12183076" y="0"/>
                </a:lnTo>
                <a:lnTo>
                  <a:pt x="12183076" y="6022428"/>
                </a:lnTo>
                <a:lnTo>
                  <a:pt x="11177752" y="6022428"/>
                </a:lnTo>
                <a:lnTo>
                  <a:pt x="11177752" y="4556234"/>
                </a:lnTo>
                <a:lnTo>
                  <a:pt x="3011214" y="4556234"/>
                </a:lnTo>
                <a:lnTo>
                  <a:pt x="3011214" y="6022428"/>
                </a:lnTo>
                <a:lnTo>
                  <a:pt x="0" y="6022428"/>
                </a:lnTo>
                <a:lnTo>
                  <a:pt x="0" y="0"/>
                </a:lnTo>
                <a:close/>
                <a:moveTo>
                  <a:pt x="78826" y="31529"/>
                </a:moveTo>
                <a:lnTo>
                  <a:pt x="78826" y="2380591"/>
                </a:lnTo>
                <a:lnTo>
                  <a:pt x="12128936" y="2380591"/>
                </a:lnTo>
                <a:lnTo>
                  <a:pt x="12128936" y="31529"/>
                </a:lnTo>
                <a:lnTo>
                  <a:pt x="78826" y="31529"/>
                </a:lnTo>
                <a:close/>
              </a:path>
            </a:pathLst>
          </a:custGeom>
        </p:spPr>
      </p:pic>
      <p:pic>
        <p:nvPicPr>
          <p:cNvPr id="5" name="Picture 4"/>
          <p:cNvPicPr>
            <a:picLocks noChangeAspect="1"/>
          </p:cNvPicPr>
          <p:nvPr/>
        </p:nvPicPr>
        <p:blipFill rotWithShape="1">
          <a:blip r:embed="rId1">
            <a:extLst>
              <a:ext uri="{BEBA8EAE-BF5A-486C-A8C5-ECC9F3942E4B}">
                <a14:imgProps xmlns:a14="http://schemas.microsoft.com/office/drawing/2010/main">
                  <a14:imgLayer r:embed="rId2">
                    <a14:imgEffect>
                      <a14:saturation sat="300000"/>
                    </a14:imgEffect>
                  </a14:imgLayer>
                </a14:imgProps>
              </a:ext>
            </a:extLst>
          </a:blip>
          <a:srcRect l="29160" t="87144" r="17360" b="11938"/>
          <a:stretch>
            <a:fillRect/>
          </a:stretch>
        </p:blipFill>
        <p:spPr>
          <a:xfrm>
            <a:off x="3011214" y="6022429"/>
            <a:ext cx="8166538" cy="78827"/>
          </a:xfrm>
          <a:custGeom>
            <a:avLst/>
            <a:gdLst>
              <a:gd name="connsiteX0" fmla="*/ 0 w 8166538"/>
              <a:gd name="connsiteY0" fmla="*/ 0 h 78827"/>
              <a:gd name="connsiteX1" fmla="*/ 8166538 w 8166538"/>
              <a:gd name="connsiteY1" fmla="*/ 0 h 78827"/>
              <a:gd name="connsiteX2" fmla="*/ 8166538 w 8166538"/>
              <a:gd name="connsiteY2" fmla="*/ 78827 h 78827"/>
              <a:gd name="connsiteX3" fmla="*/ 0 w 8166538"/>
              <a:gd name="connsiteY3" fmla="*/ 78827 h 78827"/>
              <a:gd name="connsiteX4" fmla="*/ 0 w 8166538"/>
              <a:gd name="connsiteY4" fmla="*/ 0 h 7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6538" h="78827">
                <a:moveTo>
                  <a:pt x="0" y="0"/>
                </a:moveTo>
                <a:lnTo>
                  <a:pt x="8166538" y="0"/>
                </a:lnTo>
                <a:lnTo>
                  <a:pt x="8166538" y="78827"/>
                </a:lnTo>
                <a:lnTo>
                  <a:pt x="0" y="78827"/>
                </a:lnTo>
                <a:lnTo>
                  <a:pt x="0" y="0"/>
                </a:lnTo>
                <a:close/>
              </a:path>
            </a:pathLst>
          </a:custGeom>
        </p:spPr>
      </p:pic>
      <p:pic>
        <p:nvPicPr>
          <p:cNvPr id="11" name="Picture 10"/>
          <p:cNvPicPr>
            <a:picLocks noChangeAspect="1"/>
          </p:cNvPicPr>
          <p:nvPr/>
        </p:nvPicPr>
        <p:blipFill rotWithShape="1">
          <a:blip r:embed="rId1">
            <a:extLst>
              <a:ext uri="{BEBA8EAE-BF5A-486C-A8C5-ECC9F3942E4B}">
                <a14:imgProps xmlns:a14="http://schemas.microsoft.com/office/drawing/2010/main">
                  <a14:imgLayer r:embed="rId2">
                    <a14:imgEffect>
                      <a14:saturation sat="300000"/>
                    </a14:imgEffect>
                  </a14:imgLayer>
                </a14:imgProps>
              </a:ext>
            </a:extLst>
          </a:blip>
          <a:srcRect l="29160" t="70066" r="17360" b="12856"/>
          <a:stretch>
            <a:fillRect/>
          </a:stretch>
        </p:blipFill>
        <p:spPr>
          <a:xfrm>
            <a:off x="3011214" y="4634974"/>
            <a:ext cx="8166538" cy="1466194"/>
          </a:xfrm>
          <a:custGeom>
            <a:avLst/>
            <a:gdLst>
              <a:gd name="connsiteX0" fmla="*/ 0 w 8166538"/>
              <a:gd name="connsiteY0" fmla="*/ 0 h 1466194"/>
              <a:gd name="connsiteX1" fmla="*/ 8166538 w 8166538"/>
              <a:gd name="connsiteY1" fmla="*/ 0 h 1466194"/>
              <a:gd name="connsiteX2" fmla="*/ 8166538 w 8166538"/>
              <a:gd name="connsiteY2" fmla="*/ 1466194 h 1466194"/>
              <a:gd name="connsiteX3" fmla="*/ 0 w 8166538"/>
              <a:gd name="connsiteY3" fmla="*/ 1466194 h 1466194"/>
              <a:gd name="connsiteX4" fmla="*/ 0 w 8166538"/>
              <a:gd name="connsiteY4" fmla="*/ 0 h 1466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6538" h="1466194">
                <a:moveTo>
                  <a:pt x="0" y="0"/>
                </a:moveTo>
                <a:lnTo>
                  <a:pt x="8166538" y="0"/>
                </a:lnTo>
                <a:lnTo>
                  <a:pt x="8166538" y="1466194"/>
                </a:lnTo>
                <a:lnTo>
                  <a:pt x="0" y="1466194"/>
                </a:lnTo>
                <a:lnTo>
                  <a:pt x="0" y="0"/>
                </a:lnTo>
                <a:close/>
              </a:path>
            </a:pathLst>
          </a:custGeom>
        </p:spPr>
      </p:pic>
      <p:pic>
        <p:nvPicPr>
          <p:cNvPr id="7170" name="Picture 2" descr="7252d1239206488-welcome-animated-white-dov | Madison VietGroup"/>
          <p:cNvPicPr>
            <a:picLocks noChangeAspect="1" noChangeArrowheads="1" noCrop="1"/>
          </p:cNvPicPr>
          <p:nvPr/>
        </p:nvPicPr>
        <p:blipFill>
          <a:blip r:embed="rId3"/>
          <a:srcRect/>
          <a:stretch>
            <a:fillRect/>
          </a:stretch>
        </p:blipFill>
        <p:spPr bwMode="auto">
          <a:xfrm>
            <a:off x="246970" y="208189"/>
            <a:ext cx="4676775" cy="2000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 presetClass="exit" presetSubtype="0" fill="hold" nodeType="afterEffect">
                                  <p:stCondLst>
                                    <p:cond delay="0"/>
                                  </p:stCondLst>
                                  <p:childTnLst>
                                    <p:set>
                                      <p:cBhvr>
                                        <p:cTn id="18" dur="1" fill="hold">
                                          <p:stCondLst>
                                            <p:cond delay="0"/>
                                          </p:stCondLst>
                                        </p:cTn>
                                        <p:tgtEl>
                                          <p:spTgt spid="717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nvGraphicFramePr>
        <p:xfrm>
          <a:off x="559435" y="2351405"/>
          <a:ext cx="10626725" cy="402018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6" name="Group 5"/>
          <p:cNvGrpSpPr/>
          <p:nvPr/>
        </p:nvGrpSpPr>
        <p:grpSpPr>
          <a:xfrm>
            <a:off x="0" y="-12879"/>
            <a:ext cx="9601200" cy="2364078"/>
            <a:chOff x="0" y="0"/>
            <a:chExt cx="9601200" cy="2364078"/>
          </a:xfrm>
        </p:grpSpPr>
        <p:pic>
          <p:nvPicPr>
            <p:cNvPr id="5" name="Picture 4"/>
            <p:cNvPicPr>
              <a:picLocks noChangeAspect="1"/>
            </p:cNvPicPr>
            <p:nvPr/>
          </p:nvPicPr>
          <p:blipFill>
            <a:blip r:embed="rId6"/>
            <a:stretch>
              <a:fillRect/>
            </a:stretch>
          </p:blipFill>
          <p:spPr>
            <a:xfrm>
              <a:off x="0" y="0"/>
              <a:ext cx="9601200" cy="2257425"/>
            </a:xfrm>
            <a:prstGeom prst="rect">
              <a:avLst/>
            </a:prstGeom>
          </p:spPr>
        </p:pic>
        <p:sp>
          <p:nvSpPr>
            <p:cNvPr id="3" name="Rectangle 2"/>
            <p:cNvSpPr/>
            <p:nvPr/>
          </p:nvSpPr>
          <p:spPr>
            <a:xfrm>
              <a:off x="2072224" y="1751528"/>
              <a:ext cx="6724046" cy="61255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graphicEl>
                                              <a:dgm id="{6A41967D-2992-4B95-9F78-DB3ACAAF8D76}"/>
                                            </p:graphicEl>
                                          </p:spTgt>
                                        </p:tgtEl>
                                        <p:attrNameLst>
                                          <p:attrName>style.visibility</p:attrName>
                                        </p:attrNameLst>
                                      </p:cBhvr>
                                      <p:to>
                                        <p:strVal val="visible"/>
                                      </p:to>
                                    </p:set>
                                    <p:animEffect transition="in" filter="wipe(left)">
                                      <p:cBhvr>
                                        <p:cTn id="7" dur="500"/>
                                        <p:tgtEl>
                                          <p:spTgt spid="13">
                                            <p:graphicEl>
                                              <a:dgm id="{6A41967D-2992-4B95-9F78-DB3ACAAF8D7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graphicEl>
                                              <a:dgm id="{4F2C82F6-1AA8-4851-A13A-BB03A744A5F8}"/>
                                            </p:graphicEl>
                                          </p:spTgt>
                                        </p:tgtEl>
                                        <p:attrNameLst>
                                          <p:attrName>style.visibility</p:attrName>
                                        </p:attrNameLst>
                                      </p:cBhvr>
                                      <p:to>
                                        <p:strVal val="visible"/>
                                      </p:to>
                                    </p:set>
                                    <p:animEffect transition="in" filter="wipe(left)">
                                      <p:cBhvr>
                                        <p:cTn id="12" dur="500"/>
                                        <p:tgtEl>
                                          <p:spTgt spid="13">
                                            <p:graphicEl>
                                              <a:dgm id="{4F2C82F6-1AA8-4851-A13A-BB03A744A5F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graphicEl>
                                              <a:dgm id="{1E9FD677-086D-430D-BFEC-EA57ED1C3A81}"/>
                                            </p:graphicEl>
                                          </p:spTgt>
                                        </p:tgtEl>
                                        <p:attrNameLst>
                                          <p:attrName>style.visibility</p:attrName>
                                        </p:attrNameLst>
                                      </p:cBhvr>
                                      <p:to>
                                        <p:strVal val="visible"/>
                                      </p:to>
                                    </p:set>
                                    <p:animEffect transition="in" filter="wipe(left)">
                                      <p:cBhvr>
                                        <p:cTn id="17" dur="500"/>
                                        <p:tgtEl>
                                          <p:spTgt spid="13">
                                            <p:graphicEl>
                                              <a:dgm id="{1E9FD677-086D-430D-BFEC-EA57ED1C3A8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635" y="0"/>
            <a:ext cx="12192000" cy="68580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4000">
        <p15:prstTrans prst="drap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635" y="0"/>
            <a:ext cx="12191365"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044045" cy="6858000"/>
            <a:chOff x="425003" y="0"/>
            <a:chExt cx="9388698" cy="6858000"/>
          </a:xfrm>
        </p:grpSpPr>
        <p:sp>
          <p:nvSpPr>
            <p:cNvPr id="3" name="TextBox 2"/>
            <p:cNvSpPr txBox="1"/>
            <p:nvPr/>
          </p:nvSpPr>
          <p:spPr>
            <a:xfrm>
              <a:off x="425003" y="0"/>
              <a:ext cx="9388698" cy="922020"/>
            </a:xfrm>
            <a:prstGeom prst="rect">
              <a:avLst/>
            </a:prstGeom>
            <a:solidFill>
              <a:srgbClr val="7C00A8"/>
            </a:solidFill>
          </p:spPr>
          <p:txBody>
            <a:bodyPr wrap="square" rtlCol="0">
              <a:spAutoFit/>
            </a:bodyPr>
            <a:lstStyle/>
            <a:p>
              <a:pPr algn="ctr">
                <a:lnSpc>
                  <a:spcPct val="150000"/>
                </a:lnSpc>
              </a:pPr>
              <a:r>
                <a:rPr lang="en-US">
                  <a:solidFill>
                    <a:schemeClr val="bg1"/>
                  </a:solidFill>
                  <a:latin typeface="Tahoma" panose="020B0604030504040204" pitchFamily="34" charset="0"/>
                  <a:ea typeface="Tahoma" panose="020B0604030504040204" pitchFamily="34" charset="0"/>
                  <a:cs typeface="Tahoma" panose="020B0604030504040204" pitchFamily="34" charset="0"/>
                </a:rPr>
                <a:t>TRONG CÁC HOẠT ĐỘNG VÀ LĨNH VỰC CÁC CON VỪA NÊU HOẠT ĐỘNG NÀO LÀ HOẠT ĐỘNG TÌM TÒI, KHÁM PHÁ VÀ LĨNH VỰC NÀO THUỘC NGÀNH KHOA HỌC TỰ NHIÊN?</a:t>
              </a:r>
              <a:endParaRPr lang="en-US">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28" name="Picture 4" descr="Kết quả hình ảnh cho Ngành Khoa học tự nhiê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5003" y="866904"/>
              <a:ext cx="9388698" cy="599109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3521</Words>
  <Application>WPS Presentation</Application>
  <PresentationFormat>Widescreen</PresentationFormat>
  <Paragraphs>152</Paragraphs>
  <Slides>28</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28</vt:i4>
      </vt:variant>
    </vt:vector>
  </HeadingPairs>
  <TitlesOfParts>
    <vt:vector size="49" baseType="lpstr">
      <vt:lpstr>Arial</vt:lpstr>
      <vt:lpstr>SimSun</vt:lpstr>
      <vt:lpstr>Wingdings</vt:lpstr>
      <vt:lpstr>Times New Roman</vt:lpstr>
      <vt:lpstr>Roboto</vt:lpstr>
      <vt:lpstr>Verdana Ref</vt:lpstr>
      <vt:lpstr>Tahoma</vt:lpstr>
      <vt:lpstr>Microsoft YaHei</vt:lpstr>
      <vt:lpstr>Arial Unicode MS</vt:lpstr>
      <vt:lpstr>Calibri Light</vt:lpstr>
      <vt:lpstr>Calibri</vt:lpstr>
      <vt:lpstr>Arial Unicode MS</vt:lpstr>
      <vt:lpstr>Estrangelo Edessa</vt:lpstr>
      <vt:lpstr>Mongolian Baiti</vt:lpstr>
      <vt:lpstr>Hiragino Kaku Gothic StdN W8</vt:lpstr>
      <vt:lpstr>Yu Gothic UI Semibold</vt:lpstr>
      <vt:lpstr>Calibri (Body)</vt:lpstr>
      <vt:lpstr>VNI-Swiss-Condense</vt:lpstr>
      <vt:lpstr>Segoe UI</vt:lpstr>
      <vt:lpstr>VNI-Times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HOẠT ĐỘNG NC KHTN</vt:lpstr>
      <vt:lpstr>1. KHOA HỌC TỰ NHIÊN: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LUYỆN TẬP</vt:lpstr>
      <vt:lpstr>LUYỆN TẬP</vt:lpstr>
      <vt:lpstr>LUYỆN TẬP</vt:lpstr>
      <vt:lpstr>PowerPoint 演示文稿</vt:lpstr>
      <vt:lpstr>PowerPoint 演示文稿</vt:lpstr>
      <vt:lpstr>PowerPoint 演示文稿</vt:lpstr>
      <vt:lpstr>PowerPoint 演示文稿</vt:lpstr>
      <vt:lpstr>PowerPoint 演示文稿</vt:lpstr>
      <vt:lpstr>BÀI 1: MỞ ĐẦU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DELL</dc:creator>
  <cp:lastModifiedBy>DELL</cp:lastModifiedBy>
  <cp:revision>9</cp:revision>
  <dcterms:created xsi:type="dcterms:W3CDTF">2021-08-24T03:44:00Z</dcterms:created>
  <dcterms:modified xsi:type="dcterms:W3CDTF">2021-09-01T14:09:30Z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1033-11.2.0.10130</vt:lpwstr>
  </property>
</Properties>
</file>